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838FFC-A019-47CB-99C5-A8533F8BA6F9}" type="doc">
      <dgm:prSet loTypeId="urn:microsoft.com/office/officeart/2005/8/layout/default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CEBF9325-F97D-4D07-9DC4-4DA67D35831A}">
      <dgm:prSet/>
      <dgm:spPr/>
      <dgm:t>
        <a:bodyPr/>
        <a:lstStyle/>
        <a:p>
          <a:pPr latinLnBrk="1"/>
          <a:r>
            <a:rPr lang="ko-KR" altLang="en-US" dirty="0" smtClean="0"/>
            <a:t>웹 기반 단일 인터페이스에서 제공되는 기업의 환경</a:t>
          </a:r>
          <a:r>
            <a:rPr lang="en-US" altLang="ko-KR" dirty="0" smtClean="0"/>
            <a:t>·</a:t>
          </a:r>
          <a:r>
            <a:rPr lang="ko-KR" altLang="en-US" dirty="0" smtClean="0"/>
            <a:t>보건</a:t>
          </a:r>
          <a:r>
            <a:rPr lang="en-US" altLang="ko-KR" dirty="0" smtClean="0"/>
            <a:t>·</a:t>
          </a:r>
          <a:r>
            <a:rPr lang="ko-KR" altLang="en-US" dirty="0" smtClean="0"/>
            <a:t>안전 자료의 통합시스템임 </a:t>
          </a:r>
          <a:endParaRPr lang="ko-KR" altLang="en-US" dirty="0"/>
        </a:p>
      </dgm:t>
    </dgm:pt>
    <dgm:pt modelId="{1490D30F-D412-4360-A9BF-CD029F6F99A3}" type="parTrans" cxnId="{E0E0852B-CFEF-4108-97AB-ECA40A67BCE5}">
      <dgm:prSet/>
      <dgm:spPr/>
      <dgm:t>
        <a:bodyPr/>
        <a:lstStyle/>
        <a:p>
          <a:pPr latinLnBrk="1"/>
          <a:endParaRPr lang="ko-KR" altLang="en-US"/>
        </a:p>
      </dgm:t>
    </dgm:pt>
    <dgm:pt modelId="{CA2D8216-E0C6-4F78-81A0-4250B96CDB06}" type="sibTrans" cxnId="{E0E0852B-CFEF-4108-97AB-ECA40A67BCE5}">
      <dgm:prSet/>
      <dgm:spPr/>
      <dgm:t>
        <a:bodyPr/>
        <a:lstStyle/>
        <a:p>
          <a:pPr latinLnBrk="1"/>
          <a:endParaRPr lang="ko-KR" altLang="en-US"/>
        </a:p>
      </dgm:t>
    </dgm:pt>
    <dgm:pt modelId="{7748B23C-2608-4080-936E-F152501BA494}">
      <dgm:prSet/>
      <dgm:spPr/>
      <dgm:t>
        <a:bodyPr/>
        <a:lstStyle/>
        <a:p>
          <a:pPr latinLnBrk="1"/>
          <a:r>
            <a:rPr lang="ko-KR" altLang="en-US" dirty="0" smtClean="0"/>
            <a:t>기업의 환경</a:t>
          </a:r>
          <a:r>
            <a:rPr lang="en-US" altLang="ko-KR" dirty="0" smtClean="0"/>
            <a:t>, </a:t>
          </a:r>
          <a:r>
            <a:rPr lang="ko-KR" altLang="en-US" dirty="0" smtClean="0"/>
            <a:t>안전</a:t>
          </a:r>
          <a:r>
            <a:rPr lang="en-US" altLang="ko-KR" dirty="0" smtClean="0"/>
            <a:t>, </a:t>
          </a:r>
          <a:r>
            <a:rPr lang="ko-KR" altLang="en-US" dirty="0" smtClean="0"/>
            <a:t>보건사항의 단순한 업무처리 및 자료관리가 아닌 지능형 온라인 의사 결정지원 시스템임 </a:t>
          </a:r>
          <a:endParaRPr lang="ko-KR" altLang="en-US" dirty="0"/>
        </a:p>
      </dgm:t>
    </dgm:pt>
    <dgm:pt modelId="{C21C03A5-0524-431C-A9AD-2AE1A1D8574D}" type="parTrans" cxnId="{D8DB78E6-92DF-49AC-BE56-97326DEA0905}">
      <dgm:prSet/>
      <dgm:spPr/>
      <dgm:t>
        <a:bodyPr/>
        <a:lstStyle/>
        <a:p>
          <a:pPr latinLnBrk="1"/>
          <a:endParaRPr lang="ko-KR" altLang="en-US"/>
        </a:p>
      </dgm:t>
    </dgm:pt>
    <dgm:pt modelId="{C6DCF2F8-3C11-4C23-ABB2-4A8232E5B047}" type="sibTrans" cxnId="{D8DB78E6-92DF-49AC-BE56-97326DEA0905}">
      <dgm:prSet/>
      <dgm:spPr/>
      <dgm:t>
        <a:bodyPr/>
        <a:lstStyle/>
        <a:p>
          <a:pPr latinLnBrk="1"/>
          <a:endParaRPr lang="ko-KR" altLang="en-US"/>
        </a:p>
      </dgm:t>
    </dgm:pt>
    <dgm:pt modelId="{6CBC190B-DA62-4CE6-8618-E1BF045069BB}">
      <dgm:prSet/>
      <dgm:spPr/>
      <dgm:t>
        <a:bodyPr/>
        <a:lstStyle/>
        <a:p>
          <a:pPr latinLnBrk="1"/>
          <a:r>
            <a:rPr lang="ko-KR" altLang="en-US" dirty="0" smtClean="0"/>
            <a:t>기업이 별도의 설비투자 없이 환경</a:t>
          </a:r>
          <a:r>
            <a:rPr lang="en-US" altLang="ko-KR" dirty="0" smtClean="0"/>
            <a:t>, </a:t>
          </a:r>
          <a:r>
            <a:rPr lang="ko-KR" altLang="en-US" dirty="0" smtClean="0"/>
            <a:t>안전</a:t>
          </a:r>
          <a:r>
            <a:rPr lang="en-US" altLang="ko-KR" dirty="0" smtClean="0"/>
            <a:t>, </a:t>
          </a:r>
          <a:r>
            <a:rPr lang="ko-KR" altLang="en-US" dirty="0" smtClean="0"/>
            <a:t>보건 관리시스템에 쉽게 접근할 수 있으며 현 장 및 원격지에서의 모니터링이 가능하다</a:t>
          </a:r>
          <a:endParaRPr lang="ko-KR" altLang="en-US" dirty="0"/>
        </a:p>
      </dgm:t>
    </dgm:pt>
    <dgm:pt modelId="{8BE48EC3-2417-41C0-ADBA-28AF524B13BF}" type="parTrans" cxnId="{FA1159FB-23D2-477C-B859-65C4609A01CD}">
      <dgm:prSet/>
      <dgm:spPr/>
      <dgm:t>
        <a:bodyPr/>
        <a:lstStyle/>
        <a:p>
          <a:pPr latinLnBrk="1"/>
          <a:endParaRPr lang="ko-KR" altLang="en-US"/>
        </a:p>
      </dgm:t>
    </dgm:pt>
    <dgm:pt modelId="{8504BA3A-E830-45BF-985B-D0C9F41941D4}" type="sibTrans" cxnId="{FA1159FB-23D2-477C-B859-65C4609A01CD}">
      <dgm:prSet/>
      <dgm:spPr/>
      <dgm:t>
        <a:bodyPr/>
        <a:lstStyle/>
        <a:p>
          <a:pPr latinLnBrk="1"/>
          <a:endParaRPr lang="ko-KR" altLang="en-US"/>
        </a:p>
      </dgm:t>
    </dgm:pt>
    <dgm:pt modelId="{921A7464-324C-499A-B340-D371EC2709F1}" type="pres">
      <dgm:prSet presAssocID="{0B838FFC-A019-47CB-99C5-A8533F8BA6F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CE5962-4A02-446C-A7E8-00635CE62244}" type="pres">
      <dgm:prSet presAssocID="{CEBF9325-F97D-4D07-9DC4-4DA67D35831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A88781-EAB2-4E2F-9446-EF9128F9CD0D}" type="pres">
      <dgm:prSet presAssocID="{CA2D8216-E0C6-4F78-81A0-4250B96CDB06}" presName="sibTrans" presStyleCnt="0"/>
      <dgm:spPr/>
    </dgm:pt>
    <dgm:pt modelId="{9132E580-416D-4C0B-9E54-A76892ACBFBA}" type="pres">
      <dgm:prSet presAssocID="{7748B23C-2608-4080-936E-F152501BA49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5FFB7B-EFF7-4DCA-A06A-5B5F982960A3}" type="pres">
      <dgm:prSet presAssocID="{C6DCF2F8-3C11-4C23-ABB2-4A8232E5B047}" presName="sibTrans" presStyleCnt="0"/>
      <dgm:spPr/>
    </dgm:pt>
    <dgm:pt modelId="{6AC447A9-EBC9-48BF-9189-4AA3405270B6}" type="pres">
      <dgm:prSet presAssocID="{6CBC190B-DA62-4CE6-8618-E1BF045069B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B0C6197-DC7F-4FC8-B0E8-38B8A0C7AA7F}" type="presOf" srcId="{7748B23C-2608-4080-936E-F152501BA494}" destId="{9132E580-416D-4C0B-9E54-A76892ACBFBA}" srcOrd="0" destOrd="0" presId="urn:microsoft.com/office/officeart/2005/8/layout/default"/>
    <dgm:cxn modelId="{FC711A3F-CA0D-42C5-B388-826705C7A0A3}" type="presOf" srcId="{6CBC190B-DA62-4CE6-8618-E1BF045069BB}" destId="{6AC447A9-EBC9-48BF-9189-4AA3405270B6}" srcOrd="0" destOrd="0" presId="urn:microsoft.com/office/officeart/2005/8/layout/default"/>
    <dgm:cxn modelId="{EE6111FE-9932-4409-A2E2-1EBBC21DF1D8}" type="presOf" srcId="{CEBF9325-F97D-4D07-9DC4-4DA67D35831A}" destId="{82CE5962-4A02-446C-A7E8-00635CE62244}" srcOrd="0" destOrd="0" presId="urn:microsoft.com/office/officeart/2005/8/layout/default"/>
    <dgm:cxn modelId="{FA1159FB-23D2-477C-B859-65C4609A01CD}" srcId="{0B838FFC-A019-47CB-99C5-A8533F8BA6F9}" destId="{6CBC190B-DA62-4CE6-8618-E1BF045069BB}" srcOrd="2" destOrd="0" parTransId="{8BE48EC3-2417-41C0-ADBA-28AF524B13BF}" sibTransId="{8504BA3A-E830-45BF-985B-D0C9F41941D4}"/>
    <dgm:cxn modelId="{0FBAB59A-E81C-4F22-9353-13A8DA4ED31D}" type="presOf" srcId="{0B838FFC-A019-47CB-99C5-A8533F8BA6F9}" destId="{921A7464-324C-499A-B340-D371EC2709F1}" srcOrd="0" destOrd="0" presId="urn:microsoft.com/office/officeart/2005/8/layout/default"/>
    <dgm:cxn modelId="{E0E0852B-CFEF-4108-97AB-ECA40A67BCE5}" srcId="{0B838FFC-A019-47CB-99C5-A8533F8BA6F9}" destId="{CEBF9325-F97D-4D07-9DC4-4DA67D35831A}" srcOrd="0" destOrd="0" parTransId="{1490D30F-D412-4360-A9BF-CD029F6F99A3}" sibTransId="{CA2D8216-E0C6-4F78-81A0-4250B96CDB06}"/>
    <dgm:cxn modelId="{D8DB78E6-92DF-49AC-BE56-97326DEA0905}" srcId="{0B838FFC-A019-47CB-99C5-A8533F8BA6F9}" destId="{7748B23C-2608-4080-936E-F152501BA494}" srcOrd="1" destOrd="0" parTransId="{C21C03A5-0524-431C-A9AD-2AE1A1D8574D}" sibTransId="{C6DCF2F8-3C11-4C23-ABB2-4A8232E5B047}"/>
    <dgm:cxn modelId="{F2B0F1C1-449B-45C9-80A3-1386E7B23587}" type="presParOf" srcId="{921A7464-324C-499A-B340-D371EC2709F1}" destId="{82CE5962-4A02-446C-A7E8-00635CE62244}" srcOrd="0" destOrd="0" presId="urn:microsoft.com/office/officeart/2005/8/layout/default"/>
    <dgm:cxn modelId="{D679E377-1C33-4579-A429-9A769CE6E4BF}" type="presParOf" srcId="{921A7464-324C-499A-B340-D371EC2709F1}" destId="{F2A88781-EAB2-4E2F-9446-EF9128F9CD0D}" srcOrd="1" destOrd="0" presId="urn:microsoft.com/office/officeart/2005/8/layout/default"/>
    <dgm:cxn modelId="{856E0D97-D921-4095-BEE1-0CAB351DBD38}" type="presParOf" srcId="{921A7464-324C-499A-B340-D371EC2709F1}" destId="{9132E580-416D-4C0B-9E54-A76892ACBFBA}" srcOrd="2" destOrd="0" presId="urn:microsoft.com/office/officeart/2005/8/layout/default"/>
    <dgm:cxn modelId="{CCAEFECC-E53F-44E1-9F86-363ED8CA2D7D}" type="presParOf" srcId="{921A7464-324C-499A-B340-D371EC2709F1}" destId="{865FFB7B-EFF7-4DCA-A06A-5B5F982960A3}" srcOrd="3" destOrd="0" presId="urn:microsoft.com/office/officeart/2005/8/layout/default"/>
    <dgm:cxn modelId="{8AB6E4ED-990B-4AFB-AAF0-1A0FDDF16718}" type="presParOf" srcId="{921A7464-324C-499A-B340-D371EC2709F1}" destId="{6AC447A9-EBC9-48BF-9189-4AA3405270B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A33A67-4070-44A6-9A02-B7B81E497A30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B73DF4E5-42E4-4ABA-A122-6969AC5DAF6F}">
      <dgm:prSet phldrT="[텍스트]"/>
      <dgm:spPr/>
      <dgm:t>
        <a:bodyPr/>
        <a:lstStyle/>
        <a:p>
          <a:pPr latinLnBrk="1"/>
          <a:r>
            <a:rPr lang="ko-KR" altLang="en-US" b="1" dirty="0" smtClean="0"/>
            <a:t>시스템 관리 측면</a:t>
          </a:r>
          <a:endParaRPr lang="ko-KR" altLang="en-US" b="1" dirty="0"/>
        </a:p>
      </dgm:t>
    </dgm:pt>
    <dgm:pt modelId="{CA67C33B-CD67-4FAF-B20B-FCAA312EAA14}" type="parTrans" cxnId="{3AA99152-96F4-4007-80AD-C05D9A8FF5F2}">
      <dgm:prSet/>
      <dgm:spPr/>
      <dgm:t>
        <a:bodyPr/>
        <a:lstStyle/>
        <a:p>
          <a:pPr latinLnBrk="1"/>
          <a:endParaRPr lang="ko-KR" altLang="en-US"/>
        </a:p>
      </dgm:t>
    </dgm:pt>
    <dgm:pt modelId="{4F5FFFB1-5E56-47E4-95D2-1B2C0B2215B1}" type="sibTrans" cxnId="{3AA99152-96F4-4007-80AD-C05D9A8FF5F2}">
      <dgm:prSet/>
      <dgm:spPr/>
      <dgm:t>
        <a:bodyPr/>
        <a:lstStyle/>
        <a:p>
          <a:pPr latinLnBrk="1"/>
          <a:endParaRPr lang="ko-KR" altLang="en-US"/>
        </a:p>
      </dgm:t>
    </dgm:pt>
    <dgm:pt modelId="{3EC7D602-03AD-4B7B-B542-B89881821DD7}">
      <dgm:prSet phldrT="[텍스트]"/>
      <dgm:spPr/>
      <dgm:t>
        <a:bodyPr/>
        <a:lstStyle/>
        <a:p>
          <a:pPr latinLnBrk="1"/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Client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프로그램 배포 및 설치과정 불필요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D8BD25DE-AB3D-49C5-B59C-852CB5EF59E1}" type="parTrans" cxnId="{D6662EE4-2659-471A-A10C-0EC328021F14}">
      <dgm:prSet/>
      <dgm:spPr/>
      <dgm:t>
        <a:bodyPr/>
        <a:lstStyle/>
        <a:p>
          <a:pPr latinLnBrk="1"/>
          <a:endParaRPr lang="ko-KR" altLang="en-US"/>
        </a:p>
      </dgm:t>
    </dgm:pt>
    <dgm:pt modelId="{11982B11-1920-4027-BC37-BF73713CE2DC}" type="sibTrans" cxnId="{D6662EE4-2659-471A-A10C-0EC328021F14}">
      <dgm:prSet/>
      <dgm:spPr/>
      <dgm:t>
        <a:bodyPr/>
        <a:lstStyle/>
        <a:p>
          <a:pPr latinLnBrk="1"/>
          <a:endParaRPr lang="ko-KR" altLang="en-US"/>
        </a:p>
      </dgm:t>
    </dgm:pt>
    <dgm:pt modelId="{670F9A43-F00F-43B1-B5B3-A552981197D1}">
      <dgm:prSet phldrT="[텍스트]"/>
      <dgm:spPr/>
      <dgm:t>
        <a:bodyPr/>
        <a:lstStyle/>
        <a:p>
          <a:pPr latinLnBrk="1"/>
          <a:r>
            <a:rPr lang="ko-KR" altLang="en-US" b="1" dirty="0" smtClean="0"/>
            <a:t>사용자 편의성</a:t>
          </a:r>
          <a:endParaRPr lang="ko-KR" altLang="en-US" b="1" dirty="0"/>
        </a:p>
      </dgm:t>
    </dgm:pt>
    <dgm:pt modelId="{5BC6AFCE-21B0-4392-9197-C48AF8D288A1}" type="parTrans" cxnId="{EF55DE8B-28F6-4F12-B6BC-77C23FA9E9B7}">
      <dgm:prSet/>
      <dgm:spPr/>
      <dgm:t>
        <a:bodyPr/>
        <a:lstStyle/>
        <a:p>
          <a:pPr latinLnBrk="1"/>
          <a:endParaRPr lang="ko-KR" altLang="en-US"/>
        </a:p>
      </dgm:t>
    </dgm:pt>
    <dgm:pt modelId="{2EB35A15-B826-4CCA-83FA-F9F532C61BD7}" type="sibTrans" cxnId="{EF55DE8B-28F6-4F12-B6BC-77C23FA9E9B7}">
      <dgm:prSet/>
      <dgm:spPr/>
      <dgm:t>
        <a:bodyPr/>
        <a:lstStyle/>
        <a:p>
          <a:pPr latinLnBrk="1"/>
          <a:endParaRPr lang="ko-KR" altLang="en-US"/>
        </a:p>
      </dgm:t>
    </dgm:pt>
    <dgm:pt modelId="{F05220C1-857B-436B-98CD-C64FCADD3E48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친숙한 유저 인터페이스로 사용자 활용도 향상 → 시스템 조기 정착 용이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185E7EF2-16CC-4E68-92ED-22AD9F8380AF}" type="parTrans" cxnId="{391E1C84-43A9-468D-9468-ABD6BC5CAFEA}">
      <dgm:prSet/>
      <dgm:spPr/>
      <dgm:t>
        <a:bodyPr/>
        <a:lstStyle/>
        <a:p>
          <a:pPr latinLnBrk="1"/>
          <a:endParaRPr lang="ko-KR" altLang="en-US"/>
        </a:p>
      </dgm:t>
    </dgm:pt>
    <dgm:pt modelId="{0AA6E49A-2820-4ECB-BA84-33CCC5693B11}" type="sibTrans" cxnId="{391E1C84-43A9-468D-9468-ABD6BC5CAFEA}">
      <dgm:prSet/>
      <dgm:spPr/>
      <dgm:t>
        <a:bodyPr/>
        <a:lstStyle/>
        <a:p>
          <a:pPr latinLnBrk="1"/>
          <a:endParaRPr lang="ko-KR" altLang="en-US"/>
        </a:p>
      </dgm:t>
    </dgm:pt>
    <dgm:pt modelId="{A45B39D4-440A-4A91-B282-A80A61F1B325}">
      <dgm:prSet phldrT="[텍스트]"/>
      <dgm:spPr/>
      <dgm:t>
        <a:bodyPr/>
        <a:lstStyle/>
        <a:p>
          <a:pPr latinLnBrk="1"/>
          <a:r>
            <a:rPr lang="ko-KR" altLang="en-US" b="1" dirty="0" smtClean="0"/>
            <a:t>시스템의 오염물질 실시간 모니터링 및 진단</a:t>
          </a:r>
          <a:endParaRPr lang="ko-KR" altLang="en-US" b="1" dirty="0"/>
        </a:p>
      </dgm:t>
    </dgm:pt>
    <dgm:pt modelId="{5206804E-6094-4263-A955-E14EC3B80DA5}" type="parTrans" cxnId="{06CE1321-87BC-41DB-A5DA-1C5C7E1F21BB}">
      <dgm:prSet/>
      <dgm:spPr/>
      <dgm:t>
        <a:bodyPr/>
        <a:lstStyle/>
        <a:p>
          <a:pPr latinLnBrk="1"/>
          <a:endParaRPr lang="ko-KR" altLang="en-US"/>
        </a:p>
      </dgm:t>
    </dgm:pt>
    <dgm:pt modelId="{BE9ACDE9-6690-4E0F-98A6-4720E56BA0A8}" type="sibTrans" cxnId="{06CE1321-87BC-41DB-A5DA-1C5C7E1F21BB}">
      <dgm:prSet/>
      <dgm:spPr/>
      <dgm:t>
        <a:bodyPr/>
        <a:lstStyle/>
        <a:p>
          <a:pPr latinLnBrk="1"/>
          <a:endParaRPr lang="ko-KR" altLang="en-US"/>
        </a:p>
      </dgm:t>
    </dgm:pt>
    <dgm:pt modelId="{F588C61D-3FA1-4962-9A9D-E177BDE53E6D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사내에 구축된 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TMS(Tele Metering System)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및 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RT-DB(Real Time-Data Base)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와의 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Interface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를 통하여 </a:t>
          </a:r>
          <a:r>
            <a:rPr lang="ko-KR" altLang="en-US" dirty="0" err="1" smtClean="0">
              <a:solidFill>
                <a:schemeClr val="bg2">
                  <a:lumMod val="25000"/>
                </a:schemeClr>
              </a:solidFill>
            </a:rPr>
            <a:t>공정별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 환경오염물질 배출량을 실시간으로 조회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/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진단하여 오염물질 배출량 최소화에 기여 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76E24D3F-9EBC-4F49-BC4E-F90AE25BD93A}" type="parTrans" cxnId="{3917DFB4-C5AF-4EF0-B657-2F13887DF5A5}">
      <dgm:prSet/>
      <dgm:spPr/>
      <dgm:t>
        <a:bodyPr/>
        <a:lstStyle/>
        <a:p>
          <a:pPr latinLnBrk="1"/>
          <a:endParaRPr lang="ko-KR" altLang="en-US"/>
        </a:p>
      </dgm:t>
    </dgm:pt>
    <dgm:pt modelId="{24AF0DAB-67F5-4CCB-8869-261B2BA9A421}" type="sibTrans" cxnId="{3917DFB4-C5AF-4EF0-B657-2F13887DF5A5}">
      <dgm:prSet/>
      <dgm:spPr/>
      <dgm:t>
        <a:bodyPr/>
        <a:lstStyle/>
        <a:p>
          <a:pPr latinLnBrk="1"/>
          <a:endParaRPr lang="ko-KR" altLang="en-US"/>
        </a:p>
      </dgm:t>
    </dgm:pt>
    <dgm:pt modelId="{AE4F2B0A-B5B1-44A2-87B2-41AB53728A79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프로그램 수정 및 기능개선의 편의성 제공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B5826BE3-2D70-4F65-BCA1-FAA1DAD14A2E}" type="parTrans" cxnId="{C3712A70-E265-4ADC-AC32-45412E1D7783}">
      <dgm:prSet/>
      <dgm:spPr/>
      <dgm:t>
        <a:bodyPr/>
        <a:lstStyle/>
        <a:p>
          <a:pPr latinLnBrk="1"/>
          <a:endParaRPr lang="ko-KR" altLang="en-US"/>
        </a:p>
      </dgm:t>
    </dgm:pt>
    <dgm:pt modelId="{EA60B7ED-3989-4F5B-AA21-60D08A50604C}" type="sibTrans" cxnId="{C3712A70-E265-4ADC-AC32-45412E1D7783}">
      <dgm:prSet/>
      <dgm:spPr/>
      <dgm:t>
        <a:bodyPr/>
        <a:lstStyle/>
        <a:p>
          <a:pPr latinLnBrk="1"/>
          <a:endParaRPr lang="ko-KR" altLang="en-US"/>
        </a:p>
      </dgm:t>
    </dgm:pt>
    <dgm:pt modelId="{4FB22E50-341B-44C9-8919-E8810549C7B9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공급자의 원격 유지 보수 가능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7CCC774A-6B6D-4263-96DD-07C1D3B5A2D0}" type="parTrans" cxnId="{122A7A35-7B01-4455-8B06-D4064CD65B55}">
      <dgm:prSet/>
      <dgm:spPr/>
      <dgm:t>
        <a:bodyPr/>
        <a:lstStyle/>
        <a:p>
          <a:pPr latinLnBrk="1"/>
          <a:endParaRPr lang="ko-KR" altLang="en-US"/>
        </a:p>
      </dgm:t>
    </dgm:pt>
    <dgm:pt modelId="{5FCDB099-16CB-48E0-9C48-69CE768A7375}" type="sibTrans" cxnId="{122A7A35-7B01-4455-8B06-D4064CD65B55}">
      <dgm:prSet/>
      <dgm:spPr/>
      <dgm:t>
        <a:bodyPr/>
        <a:lstStyle/>
        <a:p>
          <a:pPr latinLnBrk="1"/>
          <a:endParaRPr lang="ko-KR" altLang="en-US"/>
        </a:p>
      </dgm:t>
    </dgm:pt>
    <dgm:pt modelId="{5A0283BF-EFDF-4294-A987-DFC046A4B8F3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시스템의 실시간 모니터링에 의한 환경 데이터의 사전관리 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B257DF77-AA3B-4B1B-99EE-9402A0410CB3}" type="parTrans" cxnId="{5FAA7F0E-8534-4762-AC3D-F7B4CF8B8EF9}">
      <dgm:prSet/>
      <dgm:spPr/>
      <dgm:t>
        <a:bodyPr/>
        <a:lstStyle/>
        <a:p>
          <a:pPr latinLnBrk="1"/>
          <a:endParaRPr lang="ko-KR" altLang="en-US"/>
        </a:p>
      </dgm:t>
    </dgm:pt>
    <dgm:pt modelId="{FED7DAE6-8FBB-426D-B197-9577E3A66BE4}" type="sibTrans" cxnId="{5FAA7F0E-8534-4762-AC3D-F7B4CF8B8EF9}">
      <dgm:prSet/>
      <dgm:spPr/>
      <dgm:t>
        <a:bodyPr/>
        <a:lstStyle/>
        <a:p>
          <a:pPr latinLnBrk="1"/>
          <a:endParaRPr lang="ko-KR" altLang="en-US"/>
        </a:p>
      </dgm:t>
    </dgm:pt>
    <dgm:pt modelId="{E40B9CEE-6316-4A59-8E44-2392EE3B4AEB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웹 브라우저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(Internet Explorer)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사용에 따른 별도의 교육 불필요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BE1C5150-A898-4B4C-AE29-EAA4A5C93BBF}" type="parTrans" cxnId="{D435D812-57A1-4582-B7C1-AC909F00A5FA}">
      <dgm:prSet/>
      <dgm:spPr/>
      <dgm:t>
        <a:bodyPr/>
        <a:lstStyle/>
        <a:p>
          <a:pPr latinLnBrk="1"/>
          <a:endParaRPr lang="ko-KR" altLang="en-US"/>
        </a:p>
      </dgm:t>
    </dgm:pt>
    <dgm:pt modelId="{7FA05B1A-8542-4F90-A19B-7C0205EAD79C}" type="sibTrans" cxnId="{D435D812-57A1-4582-B7C1-AC909F00A5FA}">
      <dgm:prSet/>
      <dgm:spPr/>
      <dgm:t>
        <a:bodyPr/>
        <a:lstStyle/>
        <a:p>
          <a:pPr latinLnBrk="1"/>
          <a:endParaRPr lang="ko-KR" altLang="en-US"/>
        </a:p>
      </dgm:t>
    </dgm:pt>
    <dgm:pt modelId="{500526BD-E7EF-4270-B405-2785300EBD29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언제 어디서나 데이터 관리</a:t>
          </a:r>
          <a:r>
            <a:rPr lang="en-US" altLang="ko-KR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조회 가능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6BD14E54-B151-4FB9-82D5-5B34922FEBFD}" type="parTrans" cxnId="{DED4912A-0AD5-462D-8487-46F1AA47E1CC}">
      <dgm:prSet/>
      <dgm:spPr/>
      <dgm:t>
        <a:bodyPr/>
        <a:lstStyle/>
        <a:p>
          <a:pPr latinLnBrk="1"/>
          <a:endParaRPr lang="ko-KR" altLang="en-US"/>
        </a:p>
      </dgm:t>
    </dgm:pt>
    <dgm:pt modelId="{84EC9F99-1213-4FFF-A9B2-820CE721BD93}" type="sibTrans" cxnId="{DED4912A-0AD5-462D-8487-46F1AA47E1CC}">
      <dgm:prSet/>
      <dgm:spPr/>
      <dgm:t>
        <a:bodyPr/>
        <a:lstStyle/>
        <a:p>
          <a:pPr latinLnBrk="1"/>
          <a:endParaRPr lang="ko-KR" altLang="en-US"/>
        </a:p>
      </dgm:t>
    </dgm:pt>
    <dgm:pt modelId="{C999A36F-A018-47B6-BCF0-61C35C45A6A1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사내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/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사외 동시 서비스 따른 편의성 제공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3D1F3CE6-341D-45D8-BDA0-CD061C0771B6}" type="parTrans" cxnId="{D0F13493-1C37-4C87-8DB8-C4A8CCB515D3}">
      <dgm:prSet/>
      <dgm:spPr/>
      <dgm:t>
        <a:bodyPr/>
        <a:lstStyle/>
        <a:p>
          <a:pPr latinLnBrk="1"/>
          <a:endParaRPr lang="ko-KR" altLang="en-US"/>
        </a:p>
      </dgm:t>
    </dgm:pt>
    <dgm:pt modelId="{C0558AB8-F1AA-4AB6-9ABB-ADBD8681CFAB}" type="sibTrans" cxnId="{D0F13493-1C37-4C87-8DB8-C4A8CCB515D3}">
      <dgm:prSet/>
      <dgm:spPr/>
      <dgm:t>
        <a:bodyPr/>
        <a:lstStyle/>
        <a:p>
          <a:pPr latinLnBrk="1"/>
          <a:endParaRPr lang="ko-KR" altLang="en-US"/>
        </a:p>
      </dgm:t>
    </dgm:pt>
    <dgm:pt modelId="{B532F993-656B-4A0A-9102-502CE95BC563}" type="pres">
      <dgm:prSet presAssocID="{63A33A67-4070-44A6-9A02-B7B81E497A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FCC618-4513-4048-9F73-099C0FCD2E94}" type="pres">
      <dgm:prSet presAssocID="{B73DF4E5-42E4-4ABA-A122-6969AC5DAF6F}" presName="composite" presStyleCnt="0"/>
      <dgm:spPr/>
    </dgm:pt>
    <dgm:pt modelId="{FB6FBFB2-C8EC-4923-8663-1DF59F1267CA}" type="pres">
      <dgm:prSet presAssocID="{B73DF4E5-42E4-4ABA-A122-6969AC5DAF6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1D35E9-92B5-41C9-8E72-A1817086DCFC}" type="pres">
      <dgm:prSet presAssocID="{B73DF4E5-42E4-4ABA-A122-6969AC5DAF6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6A6D6E9-D470-4605-AD84-BC66FACC36E8}" type="pres">
      <dgm:prSet presAssocID="{4F5FFFB1-5E56-47E4-95D2-1B2C0B2215B1}" presName="space" presStyleCnt="0"/>
      <dgm:spPr/>
    </dgm:pt>
    <dgm:pt modelId="{79BA51BA-B6BA-44D6-B912-CA810E219635}" type="pres">
      <dgm:prSet presAssocID="{670F9A43-F00F-43B1-B5B3-A552981197D1}" presName="composite" presStyleCnt="0"/>
      <dgm:spPr/>
    </dgm:pt>
    <dgm:pt modelId="{85707F0B-DBFE-45EA-A3DC-FD79E25E0BA9}" type="pres">
      <dgm:prSet presAssocID="{670F9A43-F00F-43B1-B5B3-A552981197D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CDA8A66-3008-4869-9A72-A8B31FDA52E0}" type="pres">
      <dgm:prSet presAssocID="{670F9A43-F00F-43B1-B5B3-A552981197D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315D15-2438-4594-991D-880E2A8C82AD}" type="pres">
      <dgm:prSet presAssocID="{2EB35A15-B826-4CCA-83FA-F9F532C61BD7}" presName="space" presStyleCnt="0"/>
      <dgm:spPr/>
    </dgm:pt>
    <dgm:pt modelId="{7E49E0C4-5F1C-43DF-ADD1-E308B761A600}" type="pres">
      <dgm:prSet presAssocID="{A45B39D4-440A-4A91-B282-A80A61F1B325}" presName="composite" presStyleCnt="0"/>
      <dgm:spPr/>
    </dgm:pt>
    <dgm:pt modelId="{A42C727E-D1E3-4955-896D-BA4652D3A6F3}" type="pres">
      <dgm:prSet presAssocID="{A45B39D4-440A-4A91-B282-A80A61F1B32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36E8F5C-D61C-416B-86FE-FCCF44DA81C6}" type="pres">
      <dgm:prSet presAssocID="{A45B39D4-440A-4A91-B282-A80A61F1B32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FAA7F0E-8534-4762-AC3D-F7B4CF8B8EF9}" srcId="{B73DF4E5-42E4-4ABA-A122-6969AC5DAF6F}" destId="{5A0283BF-EFDF-4294-A987-DFC046A4B8F3}" srcOrd="3" destOrd="0" parTransId="{B257DF77-AA3B-4B1B-99EE-9402A0410CB3}" sibTransId="{FED7DAE6-8FBB-426D-B197-9577E3A66BE4}"/>
    <dgm:cxn modelId="{D6662EE4-2659-471A-A10C-0EC328021F14}" srcId="{B73DF4E5-42E4-4ABA-A122-6969AC5DAF6F}" destId="{3EC7D602-03AD-4B7B-B542-B89881821DD7}" srcOrd="0" destOrd="0" parTransId="{D8BD25DE-AB3D-49C5-B59C-852CB5EF59E1}" sibTransId="{11982B11-1920-4027-BC37-BF73713CE2DC}"/>
    <dgm:cxn modelId="{A3525EBA-888E-4312-B6DC-61269ADA8A18}" type="presOf" srcId="{E40B9CEE-6316-4A59-8E44-2392EE3B4AEB}" destId="{BCDA8A66-3008-4869-9A72-A8B31FDA52E0}" srcOrd="0" destOrd="1" presId="urn:microsoft.com/office/officeart/2005/8/layout/hList1"/>
    <dgm:cxn modelId="{39CC0837-239A-47C1-A402-5435AC60FC3C}" type="presOf" srcId="{F588C61D-3FA1-4962-9A9D-E177BDE53E6D}" destId="{336E8F5C-D61C-416B-86FE-FCCF44DA81C6}" srcOrd="0" destOrd="0" presId="urn:microsoft.com/office/officeart/2005/8/layout/hList1"/>
    <dgm:cxn modelId="{DED4912A-0AD5-462D-8487-46F1AA47E1CC}" srcId="{670F9A43-F00F-43B1-B5B3-A552981197D1}" destId="{500526BD-E7EF-4270-B405-2785300EBD29}" srcOrd="2" destOrd="0" parTransId="{6BD14E54-B151-4FB9-82D5-5B34922FEBFD}" sibTransId="{84EC9F99-1213-4FFF-A9B2-820CE721BD93}"/>
    <dgm:cxn modelId="{D435D812-57A1-4582-B7C1-AC909F00A5FA}" srcId="{670F9A43-F00F-43B1-B5B3-A552981197D1}" destId="{E40B9CEE-6316-4A59-8E44-2392EE3B4AEB}" srcOrd="1" destOrd="0" parTransId="{BE1C5150-A898-4B4C-AE29-EAA4A5C93BBF}" sibTransId="{7FA05B1A-8542-4F90-A19B-7C0205EAD79C}"/>
    <dgm:cxn modelId="{3917DFB4-C5AF-4EF0-B657-2F13887DF5A5}" srcId="{A45B39D4-440A-4A91-B282-A80A61F1B325}" destId="{F588C61D-3FA1-4962-9A9D-E177BDE53E6D}" srcOrd="0" destOrd="0" parTransId="{76E24D3F-9EBC-4F49-BC4E-F90AE25BD93A}" sibTransId="{24AF0DAB-67F5-4CCB-8869-261B2BA9A421}"/>
    <dgm:cxn modelId="{EF55DE8B-28F6-4F12-B6BC-77C23FA9E9B7}" srcId="{63A33A67-4070-44A6-9A02-B7B81E497A30}" destId="{670F9A43-F00F-43B1-B5B3-A552981197D1}" srcOrd="1" destOrd="0" parTransId="{5BC6AFCE-21B0-4392-9197-C48AF8D288A1}" sibTransId="{2EB35A15-B826-4CCA-83FA-F9F532C61BD7}"/>
    <dgm:cxn modelId="{B8F76BEE-7D3C-43AB-9FCE-FC8527441E7C}" type="presOf" srcId="{A45B39D4-440A-4A91-B282-A80A61F1B325}" destId="{A42C727E-D1E3-4955-896D-BA4652D3A6F3}" srcOrd="0" destOrd="0" presId="urn:microsoft.com/office/officeart/2005/8/layout/hList1"/>
    <dgm:cxn modelId="{3AA99152-96F4-4007-80AD-C05D9A8FF5F2}" srcId="{63A33A67-4070-44A6-9A02-B7B81E497A30}" destId="{B73DF4E5-42E4-4ABA-A122-6969AC5DAF6F}" srcOrd="0" destOrd="0" parTransId="{CA67C33B-CD67-4FAF-B20B-FCAA312EAA14}" sibTransId="{4F5FFFB1-5E56-47E4-95D2-1B2C0B2215B1}"/>
    <dgm:cxn modelId="{06CE1321-87BC-41DB-A5DA-1C5C7E1F21BB}" srcId="{63A33A67-4070-44A6-9A02-B7B81E497A30}" destId="{A45B39D4-440A-4A91-B282-A80A61F1B325}" srcOrd="2" destOrd="0" parTransId="{5206804E-6094-4263-A955-E14EC3B80DA5}" sibTransId="{BE9ACDE9-6690-4E0F-98A6-4720E56BA0A8}"/>
    <dgm:cxn modelId="{D0F13493-1C37-4C87-8DB8-C4A8CCB515D3}" srcId="{670F9A43-F00F-43B1-B5B3-A552981197D1}" destId="{C999A36F-A018-47B6-BCF0-61C35C45A6A1}" srcOrd="3" destOrd="0" parTransId="{3D1F3CE6-341D-45D8-BDA0-CD061C0771B6}" sibTransId="{C0558AB8-F1AA-4AB6-9ABB-ADBD8681CFAB}"/>
    <dgm:cxn modelId="{B07BA0E5-ECE8-44FE-9DD4-423E19E9A1C7}" type="presOf" srcId="{B73DF4E5-42E4-4ABA-A122-6969AC5DAF6F}" destId="{FB6FBFB2-C8EC-4923-8663-1DF59F1267CA}" srcOrd="0" destOrd="0" presId="urn:microsoft.com/office/officeart/2005/8/layout/hList1"/>
    <dgm:cxn modelId="{043526AE-E486-4192-9137-E663FFFFEC5A}" type="presOf" srcId="{C999A36F-A018-47B6-BCF0-61C35C45A6A1}" destId="{BCDA8A66-3008-4869-9A72-A8B31FDA52E0}" srcOrd="0" destOrd="3" presId="urn:microsoft.com/office/officeart/2005/8/layout/hList1"/>
    <dgm:cxn modelId="{D44FC458-546F-44BD-8A91-22B5FA9F94C7}" type="presOf" srcId="{3EC7D602-03AD-4B7B-B542-B89881821DD7}" destId="{761D35E9-92B5-41C9-8E72-A1817086DCFC}" srcOrd="0" destOrd="0" presId="urn:microsoft.com/office/officeart/2005/8/layout/hList1"/>
    <dgm:cxn modelId="{391E1C84-43A9-468D-9468-ABD6BC5CAFEA}" srcId="{670F9A43-F00F-43B1-B5B3-A552981197D1}" destId="{F05220C1-857B-436B-98CD-C64FCADD3E48}" srcOrd="0" destOrd="0" parTransId="{185E7EF2-16CC-4E68-92ED-22AD9F8380AF}" sibTransId="{0AA6E49A-2820-4ECB-BA84-33CCC5693B11}"/>
    <dgm:cxn modelId="{2F4B518E-4395-4A33-9201-52386AE8B7D7}" type="presOf" srcId="{AE4F2B0A-B5B1-44A2-87B2-41AB53728A79}" destId="{761D35E9-92B5-41C9-8E72-A1817086DCFC}" srcOrd="0" destOrd="1" presId="urn:microsoft.com/office/officeart/2005/8/layout/hList1"/>
    <dgm:cxn modelId="{76CCE887-A071-43ED-92C1-399E4CAAA3A9}" type="presOf" srcId="{500526BD-E7EF-4270-B405-2785300EBD29}" destId="{BCDA8A66-3008-4869-9A72-A8B31FDA52E0}" srcOrd="0" destOrd="2" presId="urn:microsoft.com/office/officeart/2005/8/layout/hList1"/>
    <dgm:cxn modelId="{122A7A35-7B01-4455-8B06-D4064CD65B55}" srcId="{B73DF4E5-42E4-4ABA-A122-6969AC5DAF6F}" destId="{4FB22E50-341B-44C9-8919-E8810549C7B9}" srcOrd="2" destOrd="0" parTransId="{7CCC774A-6B6D-4263-96DD-07C1D3B5A2D0}" sibTransId="{5FCDB099-16CB-48E0-9C48-69CE768A7375}"/>
    <dgm:cxn modelId="{DB18880F-5EEB-4130-A8E7-0E49CEB27D95}" type="presOf" srcId="{4FB22E50-341B-44C9-8919-E8810549C7B9}" destId="{761D35E9-92B5-41C9-8E72-A1817086DCFC}" srcOrd="0" destOrd="2" presId="urn:microsoft.com/office/officeart/2005/8/layout/hList1"/>
    <dgm:cxn modelId="{C43945FF-6310-49DF-829C-463B40415BB3}" type="presOf" srcId="{5A0283BF-EFDF-4294-A987-DFC046A4B8F3}" destId="{761D35E9-92B5-41C9-8E72-A1817086DCFC}" srcOrd="0" destOrd="3" presId="urn:microsoft.com/office/officeart/2005/8/layout/hList1"/>
    <dgm:cxn modelId="{2EF46D27-43A1-4E1A-9139-957FF2AAA779}" type="presOf" srcId="{670F9A43-F00F-43B1-B5B3-A552981197D1}" destId="{85707F0B-DBFE-45EA-A3DC-FD79E25E0BA9}" srcOrd="0" destOrd="0" presId="urn:microsoft.com/office/officeart/2005/8/layout/hList1"/>
    <dgm:cxn modelId="{C3712A70-E265-4ADC-AC32-45412E1D7783}" srcId="{B73DF4E5-42E4-4ABA-A122-6969AC5DAF6F}" destId="{AE4F2B0A-B5B1-44A2-87B2-41AB53728A79}" srcOrd="1" destOrd="0" parTransId="{B5826BE3-2D70-4F65-BCA1-FAA1DAD14A2E}" sibTransId="{EA60B7ED-3989-4F5B-AA21-60D08A50604C}"/>
    <dgm:cxn modelId="{0C307B2A-0AAD-42ED-B1E1-CAAFE5A6183D}" type="presOf" srcId="{63A33A67-4070-44A6-9A02-B7B81E497A30}" destId="{B532F993-656B-4A0A-9102-502CE95BC563}" srcOrd="0" destOrd="0" presId="urn:microsoft.com/office/officeart/2005/8/layout/hList1"/>
    <dgm:cxn modelId="{27437707-419C-47BA-8B81-4EAADA04472D}" type="presOf" srcId="{F05220C1-857B-436B-98CD-C64FCADD3E48}" destId="{BCDA8A66-3008-4869-9A72-A8B31FDA52E0}" srcOrd="0" destOrd="0" presId="urn:microsoft.com/office/officeart/2005/8/layout/hList1"/>
    <dgm:cxn modelId="{64E66337-B840-4147-B0B1-0DAE06DDA140}" type="presParOf" srcId="{B532F993-656B-4A0A-9102-502CE95BC563}" destId="{5BFCC618-4513-4048-9F73-099C0FCD2E94}" srcOrd="0" destOrd="0" presId="urn:microsoft.com/office/officeart/2005/8/layout/hList1"/>
    <dgm:cxn modelId="{5778E384-31EE-47BB-AEB6-5D5A95E20215}" type="presParOf" srcId="{5BFCC618-4513-4048-9F73-099C0FCD2E94}" destId="{FB6FBFB2-C8EC-4923-8663-1DF59F1267CA}" srcOrd="0" destOrd="0" presId="urn:microsoft.com/office/officeart/2005/8/layout/hList1"/>
    <dgm:cxn modelId="{1B3F4BBF-ABC3-405C-B8A3-47BB6321F402}" type="presParOf" srcId="{5BFCC618-4513-4048-9F73-099C0FCD2E94}" destId="{761D35E9-92B5-41C9-8E72-A1817086DCFC}" srcOrd="1" destOrd="0" presId="urn:microsoft.com/office/officeart/2005/8/layout/hList1"/>
    <dgm:cxn modelId="{EF55C584-5E77-4147-A1C5-7BABA9457EDB}" type="presParOf" srcId="{B532F993-656B-4A0A-9102-502CE95BC563}" destId="{46A6D6E9-D470-4605-AD84-BC66FACC36E8}" srcOrd="1" destOrd="0" presId="urn:microsoft.com/office/officeart/2005/8/layout/hList1"/>
    <dgm:cxn modelId="{48830EDF-696A-4915-89F4-5B197CFD6DA2}" type="presParOf" srcId="{B532F993-656B-4A0A-9102-502CE95BC563}" destId="{79BA51BA-B6BA-44D6-B912-CA810E219635}" srcOrd="2" destOrd="0" presId="urn:microsoft.com/office/officeart/2005/8/layout/hList1"/>
    <dgm:cxn modelId="{EB4260BC-4A96-4CE0-BF3A-5E4FCCF383D0}" type="presParOf" srcId="{79BA51BA-B6BA-44D6-B912-CA810E219635}" destId="{85707F0B-DBFE-45EA-A3DC-FD79E25E0BA9}" srcOrd="0" destOrd="0" presId="urn:microsoft.com/office/officeart/2005/8/layout/hList1"/>
    <dgm:cxn modelId="{CA47F8BE-C931-4245-99EC-6CCE05D68236}" type="presParOf" srcId="{79BA51BA-B6BA-44D6-B912-CA810E219635}" destId="{BCDA8A66-3008-4869-9A72-A8B31FDA52E0}" srcOrd="1" destOrd="0" presId="urn:microsoft.com/office/officeart/2005/8/layout/hList1"/>
    <dgm:cxn modelId="{44877FFC-ED9A-4B21-BEAE-9FA68DFFFA4F}" type="presParOf" srcId="{B532F993-656B-4A0A-9102-502CE95BC563}" destId="{DA315D15-2438-4594-991D-880E2A8C82AD}" srcOrd="3" destOrd="0" presId="urn:microsoft.com/office/officeart/2005/8/layout/hList1"/>
    <dgm:cxn modelId="{AF8F1790-0CCB-4BDD-BB79-A58093B54915}" type="presParOf" srcId="{B532F993-656B-4A0A-9102-502CE95BC563}" destId="{7E49E0C4-5F1C-43DF-ADD1-E308B761A600}" srcOrd="4" destOrd="0" presId="urn:microsoft.com/office/officeart/2005/8/layout/hList1"/>
    <dgm:cxn modelId="{9E794B84-AC4D-4850-9CF6-50C0EF40DBAB}" type="presParOf" srcId="{7E49E0C4-5F1C-43DF-ADD1-E308B761A600}" destId="{A42C727E-D1E3-4955-896D-BA4652D3A6F3}" srcOrd="0" destOrd="0" presId="urn:microsoft.com/office/officeart/2005/8/layout/hList1"/>
    <dgm:cxn modelId="{E93DD092-19B9-43F2-9A10-F4AF2ABE85FD}" type="presParOf" srcId="{7E49E0C4-5F1C-43DF-ADD1-E308B761A600}" destId="{336E8F5C-D61C-416B-86FE-FCCF44DA81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1F6BDE-BB4C-4ABD-8C94-85857CEB6959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9AEF4AD1-C205-43EB-8D0A-C7B95E1837A7}">
      <dgm:prSet phldrT="[텍스트]"/>
      <dgm:spPr/>
      <dgm:t>
        <a:bodyPr/>
        <a:lstStyle/>
        <a:p>
          <a:pPr latinLnBrk="1"/>
          <a:r>
            <a:rPr lang="ko-KR" altLang="en-US" b="1" dirty="0" smtClean="0"/>
            <a:t>환경안전 경영정보 통합</a:t>
          </a:r>
          <a:endParaRPr lang="ko-KR" altLang="en-US" b="1" dirty="0"/>
        </a:p>
      </dgm:t>
    </dgm:pt>
    <dgm:pt modelId="{3D739AA0-6457-4950-88A2-709CFE8BFA3A}" type="parTrans" cxnId="{4092EBD2-0D03-4EBE-8036-5600ABA0D894}">
      <dgm:prSet/>
      <dgm:spPr/>
      <dgm:t>
        <a:bodyPr/>
        <a:lstStyle/>
        <a:p>
          <a:pPr latinLnBrk="1"/>
          <a:endParaRPr lang="ko-KR" altLang="en-US"/>
        </a:p>
      </dgm:t>
    </dgm:pt>
    <dgm:pt modelId="{E191C374-ACB9-4845-BA1F-2AC5E0FF9D62}" type="sibTrans" cxnId="{4092EBD2-0D03-4EBE-8036-5600ABA0D894}">
      <dgm:prSet/>
      <dgm:spPr/>
      <dgm:t>
        <a:bodyPr/>
        <a:lstStyle/>
        <a:p>
          <a:pPr latinLnBrk="1"/>
          <a:endParaRPr lang="ko-KR" altLang="en-US"/>
        </a:p>
      </dgm:t>
    </dgm:pt>
    <dgm:pt modelId="{0285884E-1B69-4C98-8AE2-F1D91D7FDA4F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경영자를 위한 환경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보건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안전분야의 주요 핵심사항을 통합하여 제공함으로써 실시간 현장 점검과 신속한 의사결정을 지원한다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.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0E10B8FE-A072-46FC-AAEE-C10EEC8F5966}" type="parTrans" cxnId="{654105C0-ED09-43FB-8EF1-95D954034867}">
      <dgm:prSet/>
      <dgm:spPr/>
      <dgm:t>
        <a:bodyPr/>
        <a:lstStyle/>
        <a:p>
          <a:pPr latinLnBrk="1"/>
          <a:endParaRPr lang="ko-KR" altLang="en-US"/>
        </a:p>
      </dgm:t>
    </dgm:pt>
    <dgm:pt modelId="{E95B5DAA-08F2-406F-B4CF-A5B625A90B32}" type="sibTrans" cxnId="{654105C0-ED09-43FB-8EF1-95D954034867}">
      <dgm:prSet/>
      <dgm:spPr/>
      <dgm:t>
        <a:bodyPr/>
        <a:lstStyle/>
        <a:p>
          <a:pPr latinLnBrk="1"/>
          <a:endParaRPr lang="ko-KR" altLang="en-US"/>
        </a:p>
      </dgm:t>
    </dgm:pt>
    <dgm:pt modelId="{C0F80124-F520-4C60-A77A-2C8FFA367214}">
      <dgm:prSet phldrT="[텍스트]"/>
      <dgm:spPr/>
      <dgm:t>
        <a:bodyPr/>
        <a:lstStyle/>
        <a:p>
          <a:pPr latinLnBrk="1"/>
          <a:r>
            <a:rPr lang="ko-KR" altLang="en-US" b="1" dirty="0" smtClean="0"/>
            <a:t>축적된 인터페이스 기술</a:t>
          </a:r>
          <a:endParaRPr lang="ko-KR" altLang="en-US" b="1" dirty="0"/>
        </a:p>
      </dgm:t>
    </dgm:pt>
    <dgm:pt modelId="{42E76351-3737-4A7C-B74B-8F667A09883E}" type="parTrans" cxnId="{010F7ECB-DD3F-4405-9B85-08777F0E665F}">
      <dgm:prSet/>
      <dgm:spPr/>
      <dgm:t>
        <a:bodyPr/>
        <a:lstStyle/>
        <a:p>
          <a:pPr latinLnBrk="1"/>
          <a:endParaRPr lang="ko-KR" altLang="en-US"/>
        </a:p>
      </dgm:t>
    </dgm:pt>
    <dgm:pt modelId="{6E97DE2C-E471-4EB0-AE06-BDD9E06FC699}" type="sibTrans" cxnId="{010F7ECB-DD3F-4405-9B85-08777F0E665F}">
      <dgm:prSet/>
      <dgm:spPr/>
      <dgm:t>
        <a:bodyPr/>
        <a:lstStyle/>
        <a:p>
          <a:pPr latinLnBrk="1"/>
          <a:endParaRPr lang="ko-KR" altLang="en-US"/>
        </a:p>
      </dgm:t>
    </dgm:pt>
    <dgm:pt modelId="{1248ABAE-9536-4E39-952C-F428686BC577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다양한 인터페이스 경험을 기반으로 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TMS, LIMS, RT-DB, MMI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등 기존시스템과의 원활한 연계를 통한 연속적인 정보의 통합 활용이 용이하다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.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A3467354-148D-40A4-B0F2-321E7AB60B95}" type="parTrans" cxnId="{14A36AB5-205F-4121-A50B-E1B09A4B7A18}">
      <dgm:prSet/>
      <dgm:spPr/>
      <dgm:t>
        <a:bodyPr/>
        <a:lstStyle/>
        <a:p>
          <a:pPr latinLnBrk="1"/>
          <a:endParaRPr lang="ko-KR" altLang="en-US"/>
        </a:p>
      </dgm:t>
    </dgm:pt>
    <dgm:pt modelId="{8AE07FBF-1E8E-43BE-B772-166BEB10AF02}" type="sibTrans" cxnId="{14A36AB5-205F-4121-A50B-E1B09A4B7A18}">
      <dgm:prSet/>
      <dgm:spPr/>
      <dgm:t>
        <a:bodyPr/>
        <a:lstStyle/>
        <a:p>
          <a:pPr latinLnBrk="1"/>
          <a:endParaRPr lang="ko-KR" altLang="en-US"/>
        </a:p>
      </dgm:t>
    </dgm:pt>
    <dgm:pt modelId="{725AD730-4FF4-4BFF-8A79-B886331B3FB8}">
      <dgm:prSet phldrT="[텍스트]"/>
      <dgm:spPr/>
      <dgm:t>
        <a:bodyPr/>
        <a:lstStyle/>
        <a:p>
          <a:pPr latinLnBrk="1"/>
          <a:r>
            <a:rPr lang="ko-KR" altLang="en-US" b="1" dirty="0" smtClean="0"/>
            <a:t>단계별 데이터    보안</a:t>
          </a:r>
          <a:endParaRPr lang="ko-KR" altLang="en-US" b="1" dirty="0"/>
        </a:p>
      </dgm:t>
    </dgm:pt>
    <dgm:pt modelId="{126A68E1-8466-4B8C-85DE-103F7332BAD2}" type="parTrans" cxnId="{9FF80B22-C2DD-4AF6-BCF4-4DB1C6452400}">
      <dgm:prSet/>
      <dgm:spPr/>
      <dgm:t>
        <a:bodyPr/>
        <a:lstStyle/>
        <a:p>
          <a:pPr latinLnBrk="1"/>
          <a:endParaRPr lang="ko-KR" altLang="en-US"/>
        </a:p>
      </dgm:t>
    </dgm:pt>
    <dgm:pt modelId="{002EFC56-0172-42AF-84C4-0B25EF6934B0}" type="sibTrans" cxnId="{9FF80B22-C2DD-4AF6-BCF4-4DB1C6452400}">
      <dgm:prSet/>
      <dgm:spPr/>
      <dgm:t>
        <a:bodyPr/>
        <a:lstStyle/>
        <a:p>
          <a:pPr latinLnBrk="1"/>
          <a:endParaRPr lang="ko-KR" altLang="en-US"/>
        </a:p>
      </dgm:t>
    </dgm:pt>
    <dgm:pt modelId="{10FE3EB6-B8AE-41B0-B9E8-88FA4FD3D817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환경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보건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안전관리는 업무 특성상 다양한 수준의 데이터 보안을 요구한다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.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535E4145-BF20-4C18-A993-9639D4FDEF2C}" type="parTrans" cxnId="{70F8963F-319E-41D6-91E6-810049BBD0C1}">
      <dgm:prSet/>
      <dgm:spPr/>
      <dgm:t>
        <a:bodyPr/>
        <a:lstStyle/>
        <a:p>
          <a:pPr latinLnBrk="1"/>
          <a:endParaRPr lang="ko-KR" altLang="en-US"/>
        </a:p>
      </dgm:t>
    </dgm:pt>
    <dgm:pt modelId="{4DB08935-BCCF-487E-BD46-91ADFB2EF48B}" type="sibTrans" cxnId="{70F8963F-319E-41D6-91E6-810049BBD0C1}">
      <dgm:prSet/>
      <dgm:spPr/>
      <dgm:t>
        <a:bodyPr/>
        <a:lstStyle/>
        <a:p>
          <a:pPr latinLnBrk="1"/>
          <a:endParaRPr lang="ko-KR" altLang="en-US"/>
        </a:p>
      </dgm:t>
    </dgm:pt>
    <dgm:pt modelId="{F650F3C8-E11C-4677-8FA3-01A7F4569C3D}">
      <dgm:prSet phldrT="[텍스트]"/>
      <dgm:spPr/>
      <dgm:t>
        <a:bodyPr/>
        <a:lstStyle/>
        <a:p>
          <a:pPr latinLnBrk="1"/>
          <a:r>
            <a:rPr lang="ko-KR" altLang="en-US" b="1" dirty="0" smtClean="0"/>
            <a:t>모듈 별 개별</a:t>
          </a:r>
          <a:r>
            <a:rPr lang="en-US" altLang="ko-KR" b="1" dirty="0" smtClean="0"/>
            <a:t>/ </a:t>
          </a:r>
          <a:r>
            <a:rPr lang="ko-KR" altLang="en-US" b="1" dirty="0" smtClean="0"/>
            <a:t>통합 구축</a:t>
          </a:r>
          <a:endParaRPr lang="ko-KR" altLang="en-US" b="1" dirty="0"/>
        </a:p>
      </dgm:t>
    </dgm:pt>
    <dgm:pt modelId="{E3C07AB0-5482-489B-B161-687DDB0ABF0F}" type="parTrans" cxnId="{457E2353-7FA5-4EED-AB71-6D08D82DA79E}">
      <dgm:prSet/>
      <dgm:spPr/>
      <dgm:t>
        <a:bodyPr/>
        <a:lstStyle/>
        <a:p>
          <a:pPr latinLnBrk="1"/>
          <a:endParaRPr lang="ko-KR" altLang="en-US"/>
        </a:p>
      </dgm:t>
    </dgm:pt>
    <dgm:pt modelId="{AAE0A1A8-3CF6-409E-89F7-3D6DCC28428F}" type="sibTrans" cxnId="{457E2353-7FA5-4EED-AB71-6D08D82DA79E}">
      <dgm:prSet/>
      <dgm:spPr/>
      <dgm:t>
        <a:bodyPr/>
        <a:lstStyle/>
        <a:p>
          <a:pPr latinLnBrk="1"/>
          <a:endParaRPr lang="ko-KR" altLang="en-US"/>
        </a:p>
      </dgm:t>
    </dgm:pt>
    <dgm:pt modelId="{6B82887A-18E1-464B-B044-FE261351CB95}">
      <dgm:prSet custT="1"/>
      <dgm:spPr/>
      <dgm:t>
        <a:bodyPr/>
        <a:lstStyle/>
        <a:p>
          <a:pPr latinLnBrk="1"/>
          <a:r>
            <a:rPr lang="ko-KR" altLang="en-US" sz="1400" dirty="0" smtClean="0">
              <a:solidFill>
                <a:schemeClr val="bg2">
                  <a:lumMod val="25000"/>
                </a:schemeClr>
              </a:solidFill>
            </a:rPr>
            <a:t>필요한 모듈 별로 구성하여 경제적인 비용으로 효과적인 </a:t>
          </a:r>
          <a:r>
            <a:rPr lang="en-US" altLang="ko-KR" sz="1400" dirty="0" smtClean="0">
              <a:solidFill>
                <a:schemeClr val="bg2">
                  <a:lumMod val="25000"/>
                </a:schemeClr>
              </a:solidFill>
            </a:rPr>
            <a:t>System </a:t>
          </a:r>
          <a:r>
            <a:rPr lang="ko-KR" altLang="en-US" sz="1400" dirty="0" smtClean="0">
              <a:solidFill>
                <a:schemeClr val="bg2">
                  <a:lumMod val="25000"/>
                </a:schemeClr>
              </a:solidFill>
            </a:rPr>
            <a:t>구축이 가능하다</a:t>
          </a:r>
          <a:r>
            <a:rPr lang="en-US" altLang="ko-KR" sz="1400" dirty="0" smtClean="0">
              <a:solidFill>
                <a:schemeClr val="bg2">
                  <a:lumMod val="25000"/>
                </a:schemeClr>
              </a:solidFill>
            </a:rPr>
            <a:t>.</a:t>
          </a:r>
          <a:endParaRPr lang="ko-KR" altLang="en-US" sz="1400" dirty="0">
            <a:solidFill>
              <a:schemeClr val="bg2">
                <a:lumMod val="25000"/>
              </a:schemeClr>
            </a:solidFill>
          </a:endParaRPr>
        </a:p>
      </dgm:t>
    </dgm:pt>
    <dgm:pt modelId="{BB32FB81-3A71-4752-8957-6330B8965CED}" type="parTrans" cxnId="{CA8D5603-A8FE-48E4-9DB6-8A22E8D9BD4D}">
      <dgm:prSet/>
      <dgm:spPr/>
      <dgm:t>
        <a:bodyPr/>
        <a:lstStyle/>
        <a:p>
          <a:pPr latinLnBrk="1"/>
          <a:endParaRPr lang="ko-KR" altLang="en-US"/>
        </a:p>
      </dgm:t>
    </dgm:pt>
    <dgm:pt modelId="{E2A6F2CC-5545-4692-87CC-9DDB5ECBA523}" type="sibTrans" cxnId="{CA8D5603-A8FE-48E4-9DB6-8A22E8D9BD4D}">
      <dgm:prSet/>
      <dgm:spPr/>
      <dgm:t>
        <a:bodyPr/>
        <a:lstStyle/>
        <a:p>
          <a:pPr latinLnBrk="1"/>
          <a:endParaRPr lang="ko-KR" altLang="en-US"/>
        </a:p>
      </dgm:t>
    </dgm:pt>
    <dgm:pt modelId="{084A43C6-4902-4F05-8030-D928010FA2DA}">
      <dgm:prSet custT="1"/>
      <dgm:spPr/>
      <dgm:t>
        <a:bodyPr/>
        <a:lstStyle/>
        <a:p>
          <a:pPr latinLnBrk="1"/>
          <a:r>
            <a:rPr lang="en-US" sz="1400" dirty="0" smtClean="0">
              <a:solidFill>
                <a:schemeClr val="bg2">
                  <a:lumMod val="25000"/>
                </a:schemeClr>
              </a:solidFill>
            </a:rPr>
            <a:t>Environment Solution</a:t>
          </a:r>
          <a:endParaRPr lang="en-US" sz="1400" dirty="0">
            <a:solidFill>
              <a:schemeClr val="bg2">
                <a:lumMod val="25000"/>
              </a:schemeClr>
            </a:solidFill>
          </a:endParaRPr>
        </a:p>
      </dgm:t>
    </dgm:pt>
    <dgm:pt modelId="{1C5B6F34-2AAC-4890-B0C6-979CE3445236}" type="parTrans" cxnId="{6538F125-9FB4-4EE7-82A2-BC8955E05778}">
      <dgm:prSet/>
      <dgm:spPr/>
      <dgm:t>
        <a:bodyPr/>
        <a:lstStyle/>
        <a:p>
          <a:pPr latinLnBrk="1"/>
          <a:endParaRPr lang="ko-KR" altLang="en-US"/>
        </a:p>
      </dgm:t>
    </dgm:pt>
    <dgm:pt modelId="{41D5AC82-006C-4258-8104-ED23430963D8}" type="sibTrans" cxnId="{6538F125-9FB4-4EE7-82A2-BC8955E05778}">
      <dgm:prSet/>
      <dgm:spPr/>
      <dgm:t>
        <a:bodyPr/>
        <a:lstStyle/>
        <a:p>
          <a:pPr latinLnBrk="1"/>
          <a:endParaRPr lang="ko-KR" altLang="en-US"/>
        </a:p>
      </dgm:t>
    </dgm:pt>
    <dgm:pt modelId="{FB063749-F445-45E6-A9B4-618B6D147239}">
      <dgm:prSet custT="1"/>
      <dgm:spPr/>
      <dgm:t>
        <a:bodyPr/>
        <a:lstStyle/>
        <a:p>
          <a:pPr latinLnBrk="1"/>
          <a:r>
            <a:rPr lang="en-US" sz="1400" dirty="0" smtClean="0">
              <a:solidFill>
                <a:schemeClr val="bg2">
                  <a:lumMod val="25000"/>
                </a:schemeClr>
              </a:solidFill>
            </a:rPr>
            <a:t>Health Solution</a:t>
          </a:r>
          <a:endParaRPr lang="en-US" sz="1400" dirty="0">
            <a:solidFill>
              <a:schemeClr val="bg2">
                <a:lumMod val="25000"/>
              </a:schemeClr>
            </a:solidFill>
          </a:endParaRPr>
        </a:p>
      </dgm:t>
    </dgm:pt>
    <dgm:pt modelId="{88A5CA21-DCF3-4803-97FE-A0EAAB2D3A77}" type="parTrans" cxnId="{B746FFD1-844B-4B81-9DF0-87F214A79FBD}">
      <dgm:prSet/>
      <dgm:spPr/>
      <dgm:t>
        <a:bodyPr/>
        <a:lstStyle/>
        <a:p>
          <a:pPr latinLnBrk="1"/>
          <a:endParaRPr lang="ko-KR" altLang="en-US"/>
        </a:p>
      </dgm:t>
    </dgm:pt>
    <dgm:pt modelId="{61E21CE0-93E8-48BB-9125-35D057826667}" type="sibTrans" cxnId="{B746FFD1-844B-4B81-9DF0-87F214A79FBD}">
      <dgm:prSet/>
      <dgm:spPr/>
      <dgm:t>
        <a:bodyPr/>
        <a:lstStyle/>
        <a:p>
          <a:pPr latinLnBrk="1"/>
          <a:endParaRPr lang="ko-KR" altLang="en-US"/>
        </a:p>
      </dgm:t>
    </dgm:pt>
    <dgm:pt modelId="{2AC20868-C2A4-4BD3-9C70-D950676DC3FA}">
      <dgm:prSet custT="1"/>
      <dgm:spPr/>
      <dgm:t>
        <a:bodyPr/>
        <a:lstStyle/>
        <a:p>
          <a:pPr latinLnBrk="1"/>
          <a:r>
            <a:rPr lang="en-US" sz="1400" dirty="0" smtClean="0">
              <a:solidFill>
                <a:schemeClr val="bg2">
                  <a:lumMod val="25000"/>
                </a:schemeClr>
              </a:solidFill>
            </a:rPr>
            <a:t>Safety Solution</a:t>
          </a:r>
          <a:endParaRPr lang="en-US" sz="1400" dirty="0">
            <a:solidFill>
              <a:schemeClr val="bg2">
                <a:lumMod val="25000"/>
              </a:schemeClr>
            </a:solidFill>
          </a:endParaRPr>
        </a:p>
      </dgm:t>
    </dgm:pt>
    <dgm:pt modelId="{E3633D14-2CA1-4DFC-9E6C-F01CE95D46BB}" type="parTrans" cxnId="{3F1B17C0-E1B8-44C4-965D-282DC5DA07F8}">
      <dgm:prSet/>
      <dgm:spPr/>
      <dgm:t>
        <a:bodyPr/>
        <a:lstStyle/>
        <a:p>
          <a:pPr latinLnBrk="1"/>
          <a:endParaRPr lang="ko-KR" altLang="en-US"/>
        </a:p>
      </dgm:t>
    </dgm:pt>
    <dgm:pt modelId="{C7FBE6E6-3FC0-45FD-8640-1311CD47DA0D}" type="sibTrans" cxnId="{3F1B17C0-E1B8-44C4-965D-282DC5DA07F8}">
      <dgm:prSet/>
      <dgm:spPr/>
      <dgm:t>
        <a:bodyPr/>
        <a:lstStyle/>
        <a:p>
          <a:pPr latinLnBrk="1"/>
          <a:endParaRPr lang="ko-KR" altLang="en-US"/>
        </a:p>
      </dgm:t>
    </dgm:pt>
    <dgm:pt modelId="{D2F6C367-4CC6-4F9A-8A16-0F2A98C713FB}">
      <dgm:prSet custT="1"/>
      <dgm:spPr/>
      <dgm:t>
        <a:bodyPr/>
        <a:lstStyle/>
        <a:p>
          <a:pPr latinLnBrk="1"/>
          <a:r>
            <a:rPr lang="en-US" sz="1400" dirty="0" smtClean="0">
              <a:solidFill>
                <a:schemeClr val="bg2">
                  <a:lumMod val="25000"/>
                </a:schemeClr>
              </a:solidFill>
            </a:rPr>
            <a:t>Education Solution</a:t>
          </a:r>
          <a:r>
            <a:rPr lang="en-US" sz="1500" dirty="0" smtClean="0">
              <a:solidFill>
                <a:schemeClr val="bg2">
                  <a:lumMod val="25000"/>
                </a:schemeClr>
              </a:solidFill>
            </a:rPr>
            <a:t> </a:t>
          </a:r>
          <a:endParaRPr lang="en-US" sz="1500" dirty="0">
            <a:solidFill>
              <a:schemeClr val="bg2">
                <a:lumMod val="25000"/>
              </a:schemeClr>
            </a:solidFill>
          </a:endParaRPr>
        </a:p>
      </dgm:t>
    </dgm:pt>
    <dgm:pt modelId="{48B0309A-864B-4EB6-9493-BDF2C6614F26}" type="parTrans" cxnId="{E7099C2A-3200-4E47-A7F8-278246A3AC43}">
      <dgm:prSet/>
      <dgm:spPr/>
      <dgm:t>
        <a:bodyPr/>
        <a:lstStyle/>
        <a:p>
          <a:pPr latinLnBrk="1"/>
          <a:endParaRPr lang="ko-KR" altLang="en-US"/>
        </a:p>
      </dgm:t>
    </dgm:pt>
    <dgm:pt modelId="{F143A651-CD6F-493B-8C05-7C8F8B0B4534}" type="sibTrans" cxnId="{E7099C2A-3200-4E47-A7F8-278246A3AC43}">
      <dgm:prSet/>
      <dgm:spPr/>
      <dgm:t>
        <a:bodyPr/>
        <a:lstStyle/>
        <a:p>
          <a:pPr latinLnBrk="1"/>
          <a:endParaRPr lang="ko-KR" altLang="en-US"/>
        </a:p>
      </dgm:t>
    </dgm:pt>
    <dgm:pt modelId="{B3FC5B8C-C3B3-4AD2-A79B-F7A5560435F7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시스템의 수준별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단계별 보안설정기능은 환경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안전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, </a:t>
          </a:r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보건 데이터를 안전하게 관리하게 해준다</a:t>
          </a:r>
          <a:r>
            <a:rPr lang="en-US" altLang="ko-KR" dirty="0" smtClean="0">
              <a:solidFill>
                <a:schemeClr val="bg2">
                  <a:lumMod val="25000"/>
                </a:schemeClr>
              </a:solidFill>
            </a:rPr>
            <a:t>.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A72801E7-B8F8-46CF-902C-4244A26833E4}" type="parTrans" cxnId="{785F1EE8-C13F-466A-BB55-68695D233539}">
      <dgm:prSet/>
      <dgm:spPr/>
      <dgm:t>
        <a:bodyPr/>
        <a:lstStyle/>
        <a:p>
          <a:pPr latinLnBrk="1"/>
          <a:endParaRPr lang="ko-KR" altLang="en-US"/>
        </a:p>
      </dgm:t>
    </dgm:pt>
    <dgm:pt modelId="{54B2BB0A-DC0E-49C2-80D6-12A8611C789F}" type="sibTrans" cxnId="{785F1EE8-C13F-466A-BB55-68695D233539}">
      <dgm:prSet/>
      <dgm:spPr/>
      <dgm:t>
        <a:bodyPr/>
        <a:lstStyle/>
        <a:p>
          <a:pPr latinLnBrk="1"/>
          <a:endParaRPr lang="ko-KR" altLang="en-US"/>
        </a:p>
      </dgm:t>
    </dgm:pt>
    <dgm:pt modelId="{6C0EDBA9-CCED-4AEC-B7A4-FC85C51DB635}" type="pres">
      <dgm:prSet presAssocID="{4B1F6BDE-BB4C-4ABD-8C94-85857CEB69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9EC9A2A-6763-464A-A47E-EC2BB571FE69}" type="pres">
      <dgm:prSet presAssocID="{9AEF4AD1-C205-43EB-8D0A-C7B95E1837A7}" presName="composite" presStyleCnt="0"/>
      <dgm:spPr/>
    </dgm:pt>
    <dgm:pt modelId="{157AAB36-DEA1-481B-9DDC-925A2C319D25}" type="pres">
      <dgm:prSet presAssocID="{9AEF4AD1-C205-43EB-8D0A-C7B95E1837A7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535465D-AC31-4AC9-812E-33543937C9D3}" type="pres">
      <dgm:prSet presAssocID="{9AEF4AD1-C205-43EB-8D0A-C7B95E1837A7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C82C945-C607-47B5-A71C-30346685F998}" type="pres">
      <dgm:prSet presAssocID="{E191C374-ACB9-4845-BA1F-2AC5E0FF9D62}" presName="space" presStyleCnt="0"/>
      <dgm:spPr/>
    </dgm:pt>
    <dgm:pt modelId="{D11C89B5-1E09-435F-8E5C-A77F9933EF08}" type="pres">
      <dgm:prSet presAssocID="{C0F80124-F520-4C60-A77A-2C8FFA367214}" presName="composite" presStyleCnt="0"/>
      <dgm:spPr/>
    </dgm:pt>
    <dgm:pt modelId="{FBAEA3C6-9E0B-4647-9C0F-ECE1ABC259F1}" type="pres">
      <dgm:prSet presAssocID="{C0F80124-F520-4C60-A77A-2C8FFA36721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1B267A-C8D3-409E-8663-B15174FF6090}" type="pres">
      <dgm:prSet presAssocID="{C0F80124-F520-4C60-A77A-2C8FFA36721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A74B70-A679-4E5A-ADE8-062C39DEC38D}" type="pres">
      <dgm:prSet presAssocID="{6E97DE2C-E471-4EB0-AE06-BDD9E06FC699}" presName="space" presStyleCnt="0"/>
      <dgm:spPr/>
    </dgm:pt>
    <dgm:pt modelId="{8C6F271F-EF70-4C76-ABF7-E47E4608B9F4}" type="pres">
      <dgm:prSet presAssocID="{725AD730-4FF4-4BFF-8A79-B886331B3FB8}" presName="composite" presStyleCnt="0"/>
      <dgm:spPr/>
    </dgm:pt>
    <dgm:pt modelId="{C164A3E2-4E7F-4980-A8C0-6ED0FD85D5C7}" type="pres">
      <dgm:prSet presAssocID="{725AD730-4FF4-4BFF-8A79-B886331B3FB8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F11285-0AE3-440C-9113-7F0363CC8616}" type="pres">
      <dgm:prSet presAssocID="{725AD730-4FF4-4BFF-8A79-B886331B3FB8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4F3B48-7C89-45B0-AF7C-FBC9355843B6}" type="pres">
      <dgm:prSet presAssocID="{002EFC56-0172-42AF-84C4-0B25EF6934B0}" presName="space" presStyleCnt="0"/>
      <dgm:spPr/>
    </dgm:pt>
    <dgm:pt modelId="{E02963C5-6B6C-454B-B77C-3F593AD0447D}" type="pres">
      <dgm:prSet presAssocID="{F650F3C8-E11C-4677-8FA3-01A7F4569C3D}" presName="composite" presStyleCnt="0"/>
      <dgm:spPr/>
    </dgm:pt>
    <dgm:pt modelId="{B3CB7E1A-863A-4319-B7DF-CB1397341728}" type="pres">
      <dgm:prSet presAssocID="{F650F3C8-E11C-4677-8FA3-01A7F4569C3D}" presName="parTx" presStyleLbl="alignNode1" presStyleIdx="3" presStyleCnt="4" custScaleX="1152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8BAFBF5-A3F8-4774-9E97-882596F5B58E}" type="pres">
      <dgm:prSet presAssocID="{F650F3C8-E11C-4677-8FA3-01A7F4569C3D}" presName="desTx" presStyleLbl="alignAccFollowNode1" presStyleIdx="3" presStyleCnt="4" custScaleX="1153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2ED84A5-A34E-479C-9FE4-08C7ABEDBA31}" type="presOf" srcId="{4B1F6BDE-BB4C-4ABD-8C94-85857CEB6959}" destId="{6C0EDBA9-CCED-4AEC-B7A4-FC85C51DB635}" srcOrd="0" destOrd="0" presId="urn:microsoft.com/office/officeart/2005/8/layout/hList1"/>
    <dgm:cxn modelId="{C7558A12-DE14-4575-8100-05D2241CCD80}" type="presOf" srcId="{084A43C6-4902-4F05-8030-D928010FA2DA}" destId="{78BAFBF5-A3F8-4774-9E97-882596F5B58E}" srcOrd="0" destOrd="1" presId="urn:microsoft.com/office/officeart/2005/8/layout/hList1"/>
    <dgm:cxn modelId="{92CA2D13-D26B-428A-9B16-4F5AB95635C2}" type="presOf" srcId="{0285884E-1B69-4C98-8AE2-F1D91D7FDA4F}" destId="{2535465D-AC31-4AC9-812E-33543937C9D3}" srcOrd="0" destOrd="0" presId="urn:microsoft.com/office/officeart/2005/8/layout/hList1"/>
    <dgm:cxn modelId="{F08A853A-963E-454C-A573-D5E9189DD733}" type="presOf" srcId="{FB063749-F445-45E6-A9B4-618B6D147239}" destId="{78BAFBF5-A3F8-4774-9E97-882596F5B58E}" srcOrd="0" destOrd="2" presId="urn:microsoft.com/office/officeart/2005/8/layout/hList1"/>
    <dgm:cxn modelId="{E7099C2A-3200-4E47-A7F8-278246A3AC43}" srcId="{F650F3C8-E11C-4677-8FA3-01A7F4569C3D}" destId="{D2F6C367-4CC6-4F9A-8A16-0F2A98C713FB}" srcOrd="4" destOrd="0" parTransId="{48B0309A-864B-4EB6-9493-BDF2C6614F26}" sibTransId="{F143A651-CD6F-493B-8C05-7C8F8B0B4534}"/>
    <dgm:cxn modelId="{12D4F374-3153-412D-9DA6-F063364B1B6E}" type="presOf" srcId="{725AD730-4FF4-4BFF-8A79-B886331B3FB8}" destId="{C164A3E2-4E7F-4980-A8C0-6ED0FD85D5C7}" srcOrd="0" destOrd="0" presId="urn:microsoft.com/office/officeart/2005/8/layout/hList1"/>
    <dgm:cxn modelId="{75ECFA2C-3526-4E60-A86F-4E8DB8382364}" type="presOf" srcId="{C0F80124-F520-4C60-A77A-2C8FFA367214}" destId="{FBAEA3C6-9E0B-4647-9C0F-ECE1ABC259F1}" srcOrd="0" destOrd="0" presId="urn:microsoft.com/office/officeart/2005/8/layout/hList1"/>
    <dgm:cxn modelId="{786093BA-85FE-4E05-9FFA-DD83EC2F0D8C}" type="presOf" srcId="{B3FC5B8C-C3B3-4AD2-A79B-F7A5560435F7}" destId="{D2F11285-0AE3-440C-9113-7F0363CC8616}" srcOrd="0" destOrd="1" presId="urn:microsoft.com/office/officeart/2005/8/layout/hList1"/>
    <dgm:cxn modelId="{FD5C0C61-1A40-461C-A05B-A9FD687D1865}" type="presOf" srcId="{10FE3EB6-B8AE-41B0-B9E8-88FA4FD3D817}" destId="{D2F11285-0AE3-440C-9113-7F0363CC8616}" srcOrd="0" destOrd="0" presId="urn:microsoft.com/office/officeart/2005/8/layout/hList1"/>
    <dgm:cxn modelId="{B746FFD1-844B-4B81-9DF0-87F214A79FBD}" srcId="{F650F3C8-E11C-4677-8FA3-01A7F4569C3D}" destId="{FB063749-F445-45E6-A9B4-618B6D147239}" srcOrd="2" destOrd="0" parTransId="{88A5CA21-DCF3-4803-97FE-A0EAAB2D3A77}" sibTransId="{61E21CE0-93E8-48BB-9125-35D057826667}"/>
    <dgm:cxn modelId="{9FF80B22-C2DD-4AF6-BCF4-4DB1C6452400}" srcId="{4B1F6BDE-BB4C-4ABD-8C94-85857CEB6959}" destId="{725AD730-4FF4-4BFF-8A79-B886331B3FB8}" srcOrd="2" destOrd="0" parTransId="{126A68E1-8466-4B8C-85DE-103F7332BAD2}" sibTransId="{002EFC56-0172-42AF-84C4-0B25EF6934B0}"/>
    <dgm:cxn modelId="{78439D78-F3CA-471C-AC7F-6E96DAB14178}" type="presOf" srcId="{6B82887A-18E1-464B-B044-FE261351CB95}" destId="{78BAFBF5-A3F8-4774-9E97-882596F5B58E}" srcOrd="0" destOrd="0" presId="urn:microsoft.com/office/officeart/2005/8/layout/hList1"/>
    <dgm:cxn modelId="{4092EBD2-0D03-4EBE-8036-5600ABA0D894}" srcId="{4B1F6BDE-BB4C-4ABD-8C94-85857CEB6959}" destId="{9AEF4AD1-C205-43EB-8D0A-C7B95E1837A7}" srcOrd="0" destOrd="0" parTransId="{3D739AA0-6457-4950-88A2-709CFE8BFA3A}" sibTransId="{E191C374-ACB9-4845-BA1F-2AC5E0FF9D62}"/>
    <dgm:cxn modelId="{785F1EE8-C13F-466A-BB55-68695D233539}" srcId="{725AD730-4FF4-4BFF-8A79-B886331B3FB8}" destId="{B3FC5B8C-C3B3-4AD2-A79B-F7A5560435F7}" srcOrd="1" destOrd="0" parTransId="{A72801E7-B8F8-46CF-902C-4244A26833E4}" sibTransId="{54B2BB0A-DC0E-49C2-80D6-12A8611C789F}"/>
    <dgm:cxn modelId="{83ACAE66-24DF-40CB-94D9-5E9F0C7A009E}" type="presOf" srcId="{D2F6C367-4CC6-4F9A-8A16-0F2A98C713FB}" destId="{78BAFBF5-A3F8-4774-9E97-882596F5B58E}" srcOrd="0" destOrd="4" presId="urn:microsoft.com/office/officeart/2005/8/layout/hList1"/>
    <dgm:cxn modelId="{F89205B7-DD2B-4237-ACDD-3169981CE3F1}" type="presOf" srcId="{1248ABAE-9536-4E39-952C-F428686BC577}" destId="{F61B267A-C8D3-409E-8663-B15174FF6090}" srcOrd="0" destOrd="0" presId="urn:microsoft.com/office/officeart/2005/8/layout/hList1"/>
    <dgm:cxn modelId="{14A36AB5-205F-4121-A50B-E1B09A4B7A18}" srcId="{C0F80124-F520-4C60-A77A-2C8FFA367214}" destId="{1248ABAE-9536-4E39-952C-F428686BC577}" srcOrd="0" destOrd="0" parTransId="{A3467354-148D-40A4-B0F2-321E7AB60B95}" sibTransId="{8AE07FBF-1E8E-43BE-B772-166BEB10AF02}"/>
    <dgm:cxn modelId="{010F7ECB-DD3F-4405-9B85-08777F0E665F}" srcId="{4B1F6BDE-BB4C-4ABD-8C94-85857CEB6959}" destId="{C0F80124-F520-4C60-A77A-2C8FFA367214}" srcOrd="1" destOrd="0" parTransId="{42E76351-3737-4A7C-B74B-8F667A09883E}" sibTransId="{6E97DE2C-E471-4EB0-AE06-BDD9E06FC699}"/>
    <dgm:cxn modelId="{6538F125-9FB4-4EE7-82A2-BC8955E05778}" srcId="{F650F3C8-E11C-4677-8FA3-01A7F4569C3D}" destId="{084A43C6-4902-4F05-8030-D928010FA2DA}" srcOrd="1" destOrd="0" parTransId="{1C5B6F34-2AAC-4890-B0C6-979CE3445236}" sibTransId="{41D5AC82-006C-4258-8104-ED23430963D8}"/>
    <dgm:cxn modelId="{70F8963F-319E-41D6-91E6-810049BBD0C1}" srcId="{725AD730-4FF4-4BFF-8A79-B886331B3FB8}" destId="{10FE3EB6-B8AE-41B0-B9E8-88FA4FD3D817}" srcOrd="0" destOrd="0" parTransId="{535E4145-BF20-4C18-A993-9639D4FDEF2C}" sibTransId="{4DB08935-BCCF-487E-BD46-91ADFB2EF48B}"/>
    <dgm:cxn modelId="{3F1B17C0-E1B8-44C4-965D-282DC5DA07F8}" srcId="{F650F3C8-E11C-4677-8FA3-01A7F4569C3D}" destId="{2AC20868-C2A4-4BD3-9C70-D950676DC3FA}" srcOrd="3" destOrd="0" parTransId="{E3633D14-2CA1-4DFC-9E6C-F01CE95D46BB}" sibTransId="{C7FBE6E6-3FC0-45FD-8640-1311CD47DA0D}"/>
    <dgm:cxn modelId="{CA8D5603-A8FE-48E4-9DB6-8A22E8D9BD4D}" srcId="{F650F3C8-E11C-4677-8FA3-01A7F4569C3D}" destId="{6B82887A-18E1-464B-B044-FE261351CB95}" srcOrd="0" destOrd="0" parTransId="{BB32FB81-3A71-4752-8957-6330B8965CED}" sibTransId="{E2A6F2CC-5545-4692-87CC-9DDB5ECBA523}"/>
    <dgm:cxn modelId="{B7DF32D9-D90B-4A41-8833-F288A17E6340}" type="presOf" srcId="{9AEF4AD1-C205-43EB-8D0A-C7B95E1837A7}" destId="{157AAB36-DEA1-481B-9DDC-925A2C319D25}" srcOrd="0" destOrd="0" presId="urn:microsoft.com/office/officeart/2005/8/layout/hList1"/>
    <dgm:cxn modelId="{DE1E991C-3EB0-439D-90D5-D18A1D298073}" type="presOf" srcId="{F650F3C8-E11C-4677-8FA3-01A7F4569C3D}" destId="{B3CB7E1A-863A-4319-B7DF-CB1397341728}" srcOrd="0" destOrd="0" presId="urn:microsoft.com/office/officeart/2005/8/layout/hList1"/>
    <dgm:cxn modelId="{457E2353-7FA5-4EED-AB71-6D08D82DA79E}" srcId="{4B1F6BDE-BB4C-4ABD-8C94-85857CEB6959}" destId="{F650F3C8-E11C-4677-8FA3-01A7F4569C3D}" srcOrd="3" destOrd="0" parTransId="{E3C07AB0-5482-489B-B161-687DDB0ABF0F}" sibTransId="{AAE0A1A8-3CF6-409E-89F7-3D6DCC28428F}"/>
    <dgm:cxn modelId="{654105C0-ED09-43FB-8EF1-95D954034867}" srcId="{9AEF4AD1-C205-43EB-8D0A-C7B95E1837A7}" destId="{0285884E-1B69-4C98-8AE2-F1D91D7FDA4F}" srcOrd="0" destOrd="0" parTransId="{0E10B8FE-A072-46FC-AAEE-C10EEC8F5966}" sibTransId="{E95B5DAA-08F2-406F-B4CF-A5B625A90B32}"/>
    <dgm:cxn modelId="{D701CA35-0C97-4690-8BFD-1254D1ACD0A6}" type="presOf" srcId="{2AC20868-C2A4-4BD3-9C70-D950676DC3FA}" destId="{78BAFBF5-A3F8-4774-9E97-882596F5B58E}" srcOrd="0" destOrd="3" presId="urn:microsoft.com/office/officeart/2005/8/layout/hList1"/>
    <dgm:cxn modelId="{5DF96574-8D44-4395-B5C0-8D1213D63AE0}" type="presParOf" srcId="{6C0EDBA9-CCED-4AEC-B7A4-FC85C51DB635}" destId="{E9EC9A2A-6763-464A-A47E-EC2BB571FE69}" srcOrd="0" destOrd="0" presId="urn:microsoft.com/office/officeart/2005/8/layout/hList1"/>
    <dgm:cxn modelId="{CF170DB3-42CB-4576-9A08-AF812C6C2BA0}" type="presParOf" srcId="{E9EC9A2A-6763-464A-A47E-EC2BB571FE69}" destId="{157AAB36-DEA1-481B-9DDC-925A2C319D25}" srcOrd="0" destOrd="0" presId="urn:microsoft.com/office/officeart/2005/8/layout/hList1"/>
    <dgm:cxn modelId="{242E5176-512D-447F-8AA5-EFEF8170C17E}" type="presParOf" srcId="{E9EC9A2A-6763-464A-A47E-EC2BB571FE69}" destId="{2535465D-AC31-4AC9-812E-33543937C9D3}" srcOrd="1" destOrd="0" presId="urn:microsoft.com/office/officeart/2005/8/layout/hList1"/>
    <dgm:cxn modelId="{2DD65195-0C21-4BF7-8F54-00D4FECBE0BE}" type="presParOf" srcId="{6C0EDBA9-CCED-4AEC-B7A4-FC85C51DB635}" destId="{6C82C945-C607-47B5-A71C-30346685F998}" srcOrd="1" destOrd="0" presId="urn:microsoft.com/office/officeart/2005/8/layout/hList1"/>
    <dgm:cxn modelId="{3E1559C4-5C60-4938-95C4-6D2EA952C1E4}" type="presParOf" srcId="{6C0EDBA9-CCED-4AEC-B7A4-FC85C51DB635}" destId="{D11C89B5-1E09-435F-8E5C-A77F9933EF08}" srcOrd="2" destOrd="0" presId="urn:microsoft.com/office/officeart/2005/8/layout/hList1"/>
    <dgm:cxn modelId="{8E7CC2B4-CED8-470A-9214-84D5B1722450}" type="presParOf" srcId="{D11C89B5-1E09-435F-8E5C-A77F9933EF08}" destId="{FBAEA3C6-9E0B-4647-9C0F-ECE1ABC259F1}" srcOrd="0" destOrd="0" presId="urn:microsoft.com/office/officeart/2005/8/layout/hList1"/>
    <dgm:cxn modelId="{8A6A5604-09A1-40E7-9FD9-2E653508A21D}" type="presParOf" srcId="{D11C89B5-1E09-435F-8E5C-A77F9933EF08}" destId="{F61B267A-C8D3-409E-8663-B15174FF6090}" srcOrd="1" destOrd="0" presId="urn:microsoft.com/office/officeart/2005/8/layout/hList1"/>
    <dgm:cxn modelId="{1D5CFE14-BC00-4DBE-B164-3682DBAFC5F9}" type="presParOf" srcId="{6C0EDBA9-CCED-4AEC-B7A4-FC85C51DB635}" destId="{F9A74B70-A679-4E5A-ADE8-062C39DEC38D}" srcOrd="3" destOrd="0" presId="urn:microsoft.com/office/officeart/2005/8/layout/hList1"/>
    <dgm:cxn modelId="{9B067A7D-DA0B-4D88-A625-9735750B6E16}" type="presParOf" srcId="{6C0EDBA9-CCED-4AEC-B7A4-FC85C51DB635}" destId="{8C6F271F-EF70-4C76-ABF7-E47E4608B9F4}" srcOrd="4" destOrd="0" presId="urn:microsoft.com/office/officeart/2005/8/layout/hList1"/>
    <dgm:cxn modelId="{C0E2091B-F6F9-431D-A9C1-24A5D3D9788F}" type="presParOf" srcId="{8C6F271F-EF70-4C76-ABF7-E47E4608B9F4}" destId="{C164A3E2-4E7F-4980-A8C0-6ED0FD85D5C7}" srcOrd="0" destOrd="0" presId="urn:microsoft.com/office/officeart/2005/8/layout/hList1"/>
    <dgm:cxn modelId="{1EB9728D-7499-4AC5-9E14-FCDAD3B873F3}" type="presParOf" srcId="{8C6F271F-EF70-4C76-ABF7-E47E4608B9F4}" destId="{D2F11285-0AE3-440C-9113-7F0363CC8616}" srcOrd="1" destOrd="0" presId="urn:microsoft.com/office/officeart/2005/8/layout/hList1"/>
    <dgm:cxn modelId="{88D24883-4352-4FD7-A718-87B8C0313CC4}" type="presParOf" srcId="{6C0EDBA9-CCED-4AEC-B7A4-FC85C51DB635}" destId="{774F3B48-7C89-45B0-AF7C-FBC9355843B6}" srcOrd="5" destOrd="0" presId="urn:microsoft.com/office/officeart/2005/8/layout/hList1"/>
    <dgm:cxn modelId="{3036B3AA-C967-4B3C-A8C1-B8699990628B}" type="presParOf" srcId="{6C0EDBA9-CCED-4AEC-B7A4-FC85C51DB635}" destId="{E02963C5-6B6C-454B-B77C-3F593AD0447D}" srcOrd="6" destOrd="0" presId="urn:microsoft.com/office/officeart/2005/8/layout/hList1"/>
    <dgm:cxn modelId="{48EAB130-F19F-4BCE-801A-BD5E9B25D29A}" type="presParOf" srcId="{E02963C5-6B6C-454B-B77C-3F593AD0447D}" destId="{B3CB7E1A-863A-4319-B7DF-CB1397341728}" srcOrd="0" destOrd="0" presId="urn:microsoft.com/office/officeart/2005/8/layout/hList1"/>
    <dgm:cxn modelId="{291021C6-8C09-485F-93E2-31740CCD33FA}" type="presParOf" srcId="{E02963C5-6B6C-454B-B77C-3F593AD0447D}" destId="{78BAFBF5-A3F8-4774-9E97-882596F5B58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B34E06-4727-4994-82CE-C74AA8E06688}" type="doc">
      <dgm:prSet loTypeId="urn:microsoft.com/office/officeart/2005/8/layout/default" loCatId="list" qsTypeId="urn:microsoft.com/office/officeart/2005/8/quickstyle/3d4" qsCatId="3D" csTypeId="urn:microsoft.com/office/officeart/2005/8/colors/accent4_3" csCatId="accent4" phldr="1"/>
      <dgm:spPr/>
      <dgm:t>
        <a:bodyPr/>
        <a:lstStyle/>
        <a:p>
          <a:pPr latinLnBrk="1"/>
          <a:endParaRPr lang="ko-KR" altLang="en-US"/>
        </a:p>
      </dgm:t>
    </dgm:pt>
    <dgm:pt modelId="{7B602E7D-058B-4000-8D15-969669118651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환경안전 </a:t>
          </a:r>
          <a:endParaRPr lang="en-US" altLang="ko-KR" dirty="0" smtClean="0">
            <a:solidFill>
              <a:schemeClr val="accent4">
                <a:lumMod val="20000"/>
                <a:lumOff val="80000"/>
              </a:schemeClr>
            </a:solidFill>
          </a:endParaRPr>
        </a:p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통합정보 요구</a:t>
          </a:r>
          <a:endParaRPr lang="ko-KR" altLang="en-US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5C8CFAD0-14BE-4D1A-9E37-B9CBF3E28029}" type="parTrans" cxnId="{248C7F4E-450A-4A5B-8E96-1B7903875399}">
      <dgm:prSet/>
      <dgm:spPr/>
      <dgm:t>
        <a:bodyPr/>
        <a:lstStyle/>
        <a:p>
          <a:pPr latinLnBrk="1"/>
          <a:endParaRPr lang="ko-KR" altLang="en-US"/>
        </a:p>
      </dgm:t>
    </dgm:pt>
    <dgm:pt modelId="{B12AFCDA-FEE7-4181-929E-4BD78456079D}" type="sibTrans" cxnId="{248C7F4E-450A-4A5B-8E96-1B7903875399}">
      <dgm:prSet/>
      <dgm:spPr/>
      <dgm:t>
        <a:bodyPr/>
        <a:lstStyle/>
        <a:p>
          <a:pPr latinLnBrk="1"/>
          <a:endParaRPr lang="ko-KR" altLang="en-US"/>
        </a:p>
      </dgm:t>
    </dgm:pt>
    <dgm:pt modelId="{D3D19D8C-30AF-4357-A5D9-173FEF2656D0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개별시스템의 </a:t>
          </a:r>
          <a:endParaRPr lang="en-US" altLang="ko-KR" dirty="0" smtClean="0">
            <a:solidFill>
              <a:schemeClr val="accent4">
                <a:lumMod val="20000"/>
                <a:lumOff val="80000"/>
              </a:schemeClr>
            </a:solidFill>
          </a:endParaRPr>
        </a:p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통합을 통한 </a:t>
          </a:r>
          <a:endParaRPr lang="en-US" altLang="ko-KR" dirty="0" smtClean="0">
            <a:solidFill>
              <a:schemeClr val="accent4">
                <a:lumMod val="20000"/>
                <a:lumOff val="80000"/>
              </a:schemeClr>
            </a:solidFill>
          </a:endParaRPr>
        </a:p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효율적 관리</a:t>
          </a:r>
          <a:endParaRPr lang="ko-KR" altLang="en-US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21A2A7BC-BA04-487E-BC77-65AF03DC8B53}" type="parTrans" cxnId="{B58AA4C0-2588-4E0D-8115-F06D50E00ED8}">
      <dgm:prSet/>
      <dgm:spPr/>
      <dgm:t>
        <a:bodyPr/>
        <a:lstStyle/>
        <a:p>
          <a:pPr latinLnBrk="1"/>
          <a:endParaRPr lang="ko-KR" altLang="en-US"/>
        </a:p>
      </dgm:t>
    </dgm:pt>
    <dgm:pt modelId="{811A31C4-D91C-423E-BD4F-369F78D94293}" type="sibTrans" cxnId="{B58AA4C0-2588-4E0D-8115-F06D50E00ED8}">
      <dgm:prSet/>
      <dgm:spPr/>
      <dgm:t>
        <a:bodyPr/>
        <a:lstStyle/>
        <a:p>
          <a:pPr latinLnBrk="1"/>
          <a:endParaRPr lang="ko-KR" altLang="en-US"/>
        </a:p>
      </dgm:t>
    </dgm:pt>
    <dgm:pt modelId="{B68D4F42-150C-4A4F-9024-6664A2DE4497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데이터의 체계적 </a:t>
          </a:r>
          <a:endParaRPr lang="en-US" altLang="ko-KR" dirty="0" smtClean="0">
            <a:solidFill>
              <a:schemeClr val="accent4">
                <a:lumMod val="20000"/>
                <a:lumOff val="80000"/>
              </a:schemeClr>
            </a:solidFill>
          </a:endParaRPr>
        </a:p>
        <a:p>
          <a:pPr latinLnBrk="1"/>
          <a:r>
            <a:rPr lang="ko-KR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보안체계 요구</a:t>
          </a:r>
          <a:endParaRPr lang="ko-KR" altLang="en-US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E0903115-AD95-4056-9F63-3121B6288071}" type="parTrans" cxnId="{BC398F94-E2EC-49E8-80A9-C5E9DC5B7933}">
      <dgm:prSet/>
      <dgm:spPr/>
      <dgm:t>
        <a:bodyPr/>
        <a:lstStyle/>
        <a:p>
          <a:pPr latinLnBrk="1"/>
          <a:endParaRPr lang="ko-KR" altLang="en-US"/>
        </a:p>
      </dgm:t>
    </dgm:pt>
    <dgm:pt modelId="{CB2E2615-C87B-429D-A4B6-9119D2CFD042}" type="sibTrans" cxnId="{BC398F94-E2EC-49E8-80A9-C5E9DC5B7933}">
      <dgm:prSet/>
      <dgm:spPr/>
      <dgm:t>
        <a:bodyPr/>
        <a:lstStyle/>
        <a:p>
          <a:pPr latinLnBrk="1"/>
          <a:endParaRPr lang="ko-KR" altLang="en-US"/>
        </a:p>
      </dgm:t>
    </dgm:pt>
    <dgm:pt modelId="{641ABE23-3E85-4A8D-A4EB-4F4B3CA095E1}" type="pres">
      <dgm:prSet presAssocID="{49B34E06-4727-4994-82CE-C74AA8E0668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011A-AB8C-40E9-95BA-A1919C75D0E3}" type="pres">
      <dgm:prSet presAssocID="{7B602E7D-058B-4000-8D15-96966911865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AB2792F-310C-4276-8D52-A3CDAD714D4D}" type="pres">
      <dgm:prSet presAssocID="{B12AFCDA-FEE7-4181-929E-4BD78456079D}" presName="sibTrans" presStyleCnt="0"/>
      <dgm:spPr/>
    </dgm:pt>
    <dgm:pt modelId="{69F5C90D-3F31-4830-8994-E1830E141AE3}" type="pres">
      <dgm:prSet presAssocID="{D3D19D8C-30AF-4357-A5D9-173FEF2656D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DE8044-83A8-4AC6-958B-817384666E0D}" type="pres">
      <dgm:prSet presAssocID="{811A31C4-D91C-423E-BD4F-369F78D94293}" presName="sibTrans" presStyleCnt="0"/>
      <dgm:spPr/>
    </dgm:pt>
    <dgm:pt modelId="{58ECCC67-2A32-441E-8647-A9CAD957D9D3}" type="pres">
      <dgm:prSet presAssocID="{B68D4F42-150C-4A4F-9024-6664A2DE4497}" presName="node" presStyleLbl="node1" presStyleIdx="2" presStyleCnt="3" custLinFactNeighborX="-725" custLinFactNeighborY="-60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48C7F4E-450A-4A5B-8E96-1B7903875399}" srcId="{49B34E06-4727-4994-82CE-C74AA8E06688}" destId="{7B602E7D-058B-4000-8D15-969669118651}" srcOrd="0" destOrd="0" parTransId="{5C8CFAD0-14BE-4D1A-9E37-B9CBF3E28029}" sibTransId="{B12AFCDA-FEE7-4181-929E-4BD78456079D}"/>
    <dgm:cxn modelId="{BC398F94-E2EC-49E8-80A9-C5E9DC5B7933}" srcId="{49B34E06-4727-4994-82CE-C74AA8E06688}" destId="{B68D4F42-150C-4A4F-9024-6664A2DE4497}" srcOrd="2" destOrd="0" parTransId="{E0903115-AD95-4056-9F63-3121B6288071}" sibTransId="{CB2E2615-C87B-429D-A4B6-9119D2CFD042}"/>
    <dgm:cxn modelId="{B58AA4C0-2588-4E0D-8115-F06D50E00ED8}" srcId="{49B34E06-4727-4994-82CE-C74AA8E06688}" destId="{D3D19D8C-30AF-4357-A5D9-173FEF2656D0}" srcOrd="1" destOrd="0" parTransId="{21A2A7BC-BA04-487E-BC77-65AF03DC8B53}" sibTransId="{811A31C4-D91C-423E-BD4F-369F78D94293}"/>
    <dgm:cxn modelId="{9DD560D0-822F-45FC-AA1A-8BEBD90EECD8}" type="presOf" srcId="{B68D4F42-150C-4A4F-9024-6664A2DE4497}" destId="{58ECCC67-2A32-441E-8647-A9CAD957D9D3}" srcOrd="0" destOrd="0" presId="urn:microsoft.com/office/officeart/2005/8/layout/default"/>
    <dgm:cxn modelId="{FE6E697F-1397-4796-9423-C324502B59EA}" type="presOf" srcId="{49B34E06-4727-4994-82CE-C74AA8E06688}" destId="{641ABE23-3E85-4A8D-A4EB-4F4B3CA095E1}" srcOrd="0" destOrd="0" presId="urn:microsoft.com/office/officeart/2005/8/layout/default"/>
    <dgm:cxn modelId="{EC7F78A6-C09F-4DD8-A3E4-FE9AB8EF483C}" type="presOf" srcId="{7B602E7D-058B-4000-8D15-969669118651}" destId="{364A011A-AB8C-40E9-95BA-A1919C75D0E3}" srcOrd="0" destOrd="0" presId="urn:microsoft.com/office/officeart/2005/8/layout/default"/>
    <dgm:cxn modelId="{F0B11B06-DDD6-4086-937B-6D30400E43BA}" type="presOf" srcId="{D3D19D8C-30AF-4357-A5D9-173FEF2656D0}" destId="{69F5C90D-3F31-4830-8994-E1830E141AE3}" srcOrd="0" destOrd="0" presId="urn:microsoft.com/office/officeart/2005/8/layout/default"/>
    <dgm:cxn modelId="{D48D614C-B062-44AA-8D80-9254BB6E4BF3}" type="presParOf" srcId="{641ABE23-3E85-4A8D-A4EB-4F4B3CA095E1}" destId="{364A011A-AB8C-40E9-95BA-A1919C75D0E3}" srcOrd="0" destOrd="0" presId="urn:microsoft.com/office/officeart/2005/8/layout/default"/>
    <dgm:cxn modelId="{8B1E53EF-4000-4431-86B1-2A59EFF71462}" type="presParOf" srcId="{641ABE23-3E85-4A8D-A4EB-4F4B3CA095E1}" destId="{7AB2792F-310C-4276-8D52-A3CDAD714D4D}" srcOrd="1" destOrd="0" presId="urn:microsoft.com/office/officeart/2005/8/layout/default"/>
    <dgm:cxn modelId="{53F261B2-2B35-4F1F-860E-0FA2D5DC5B3C}" type="presParOf" srcId="{641ABE23-3E85-4A8D-A4EB-4F4B3CA095E1}" destId="{69F5C90D-3F31-4830-8994-E1830E141AE3}" srcOrd="2" destOrd="0" presId="urn:microsoft.com/office/officeart/2005/8/layout/default"/>
    <dgm:cxn modelId="{67704E1F-DBBB-45D2-875C-87D0076628F7}" type="presParOf" srcId="{641ABE23-3E85-4A8D-A4EB-4F4B3CA095E1}" destId="{B4DE8044-83A8-4AC6-958B-817384666E0D}" srcOrd="3" destOrd="0" presId="urn:microsoft.com/office/officeart/2005/8/layout/default"/>
    <dgm:cxn modelId="{8F706C77-1096-4732-95D3-2BAFEEAC1D0E}" type="presParOf" srcId="{641ABE23-3E85-4A8D-A4EB-4F4B3CA095E1}" destId="{58ECCC67-2A32-441E-8647-A9CAD957D9D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D4E07A-C63B-49F1-BC19-FBA557F93D0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684B7D6-1A13-405E-9DD5-CD68A93283A6}">
      <dgm:prSet phldrT="[텍스트]" custT="1"/>
      <dgm:spPr/>
      <dgm:t>
        <a:bodyPr/>
        <a:lstStyle/>
        <a:p>
          <a:pPr latinLnBrk="1"/>
          <a:r>
            <a:rPr lang="ko-KR" altLang="en-US" sz="2400" b="1" dirty="0" smtClean="0"/>
            <a:t>환경분야</a:t>
          </a:r>
          <a:endParaRPr lang="ko-KR" altLang="en-US" sz="2400" b="1" dirty="0"/>
        </a:p>
      </dgm:t>
    </dgm:pt>
    <dgm:pt modelId="{9156A221-DF84-4E74-BEBF-300A18948C58}" type="parTrans" cxnId="{4E0F5AC6-72AA-4E30-B3C0-C3FAD3A33CB4}">
      <dgm:prSet/>
      <dgm:spPr/>
      <dgm:t>
        <a:bodyPr/>
        <a:lstStyle/>
        <a:p>
          <a:pPr latinLnBrk="1"/>
          <a:endParaRPr lang="ko-KR" altLang="en-US"/>
        </a:p>
      </dgm:t>
    </dgm:pt>
    <dgm:pt modelId="{5CC83EE8-40E6-4F17-B0A9-FA6FBE5BF6FA}" type="sibTrans" cxnId="{4E0F5AC6-72AA-4E30-B3C0-C3FAD3A33CB4}">
      <dgm:prSet/>
      <dgm:spPr/>
      <dgm:t>
        <a:bodyPr/>
        <a:lstStyle/>
        <a:p>
          <a:pPr latinLnBrk="1"/>
          <a:endParaRPr lang="ko-KR" altLang="en-US"/>
        </a:p>
      </dgm:t>
    </dgm:pt>
    <dgm:pt modelId="{FCBACD14-FE99-440F-BDBA-3534EE0EB07D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환경데이터의 투명성 및 신뢰도 증가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CF22A47A-ECDF-4F0D-A237-AA8823AD90A4}" type="parTrans" cxnId="{9984838C-9167-49C9-B699-6EFD4F4D9283}">
      <dgm:prSet/>
      <dgm:spPr/>
      <dgm:t>
        <a:bodyPr/>
        <a:lstStyle/>
        <a:p>
          <a:pPr latinLnBrk="1"/>
          <a:endParaRPr lang="ko-KR" altLang="en-US"/>
        </a:p>
      </dgm:t>
    </dgm:pt>
    <dgm:pt modelId="{794EA2FC-C160-4C96-A030-F3C2F798447F}" type="sibTrans" cxnId="{9984838C-9167-49C9-B699-6EFD4F4D9283}">
      <dgm:prSet/>
      <dgm:spPr/>
      <dgm:t>
        <a:bodyPr/>
        <a:lstStyle/>
        <a:p>
          <a:pPr latinLnBrk="1"/>
          <a:endParaRPr lang="ko-KR" altLang="en-US"/>
        </a:p>
      </dgm:t>
    </dgm:pt>
    <dgm:pt modelId="{D8404873-F7A0-492F-9154-7469C5DD2707}">
      <dgm:prSet phldrT="[텍스트]" custT="1"/>
      <dgm:spPr/>
      <dgm:t>
        <a:bodyPr/>
        <a:lstStyle/>
        <a:p>
          <a:pPr latinLnBrk="1"/>
          <a:r>
            <a:rPr lang="ko-KR" altLang="en-US" sz="2400" b="1" dirty="0" smtClean="0"/>
            <a:t>보건분야</a:t>
          </a:r>
          <a:endParaRPr lang="ko-KR" altLang="en-US" sz="2400" b="1" dirty="0"/>
        </a:p>
      </dgm:t>
    </dgm:pt>
    <dgm:pt modelId="{63547A58-2D4B-407E-9B6A-1190AE2A376F}" type="parTrans" cxnId="{3A960195-03AF-454F-A289-A79F577EA530}">
      <dgm:prSet/>
      <dgm:spPr/>
      <dgm:t>
        <a:bodyPr/>
        <a:lstStyle/>
        <a:p>
          <a:pPr latinLnBrk="1"/>
          <a:endParaRPr lang="ko-KR" altLang="en-US"/>
        </a:p>
      </dgm:t>
    </dgm:pt>
    <dgm:pt modelId="{AE687916-98EC-466F-A45F-73409F5D2616}" type="sibTrans" cxnId="{3A960195-03AF-454F-A289-A79F577EA530}">
      <dgm:prSet/>
      <dgm:spPr/>
      <dgm:t>
        <a:bodyPr/>
        <a:lstStyle/>
        <a:p>
          <a:pPr latinLnBrk="1"/>
          <a:endParaRPr lang="ko-KR" altLang="en-US"/>
        </a:p>
      </dgm:t>
    </dgm:pt>
    <dgm:pt modelId="{2E0C5253-2FB3-4836-985F-8A30127B3750}">
      <dgm:prSet phldrT="[텍스트]"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검진결과의 투명성 및 신뢰성확보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998D6BBB-9AAC-4978-8EC0-3B7BC6F96296}" type="parTrans" cxnId="{7DE8082A-B9C9-4702-BEF1-97842FB8863A}">
      <dgm:prSet/>
      <dgm:spPr/>
      <dgm:t>
        <a:bodyPr/>
        <a:lstStyle/>
        <a:p>
          <a:pPr latinLnBrk="1"/>
          <a:endParaRPr lang="ko-KR" altLang="en-US"/>
        </a:p>
      </dgm:t>
    </dgm:pt>
    <dgm:pt modelId="{E9159F64-E0D9-4F97-89C9-C0A30141BD85}" type="sibTrans" cxnId="{7DE8082A-B9C9-4702-BEF1-97842FB8863A}">
      <dgm:prSet/>
      <dgm:spPr/>
      <dgm:t>
        <a:bodyPr/>
        <a:lstStyle/>
        <a:p>
          <a:pPr latinLnBrk="1"/>
          <a:endParaRPr lang="ko-KR" altLang="en-US"/>
        </a:p>
      </dgm:t>
    </dgm:pt>
    <dgm:pt modelId="{4A841A0E-D422-4FA2-AD19-3D78B182D5A6}">
      <dgm:prSet phldrT="[텍스트]" custT="1"/>
      <dgm:spPr/>
      <dgm:t>
        <a:bodyPr/>
        <a:lstStyle/>
        <a:p>
          <a:pPr latinLnBrk="1"/>
          <a:r>
            <a:rPr lang="ko-KR" altLang="en-US" sz="2400" b="1" dirty="0" smtClean="0"/>
            <a:t>안전분야</a:t>
          </a:r>
          <a:endParaRPr lang="ko-KR" altLang="en-US" sz="2400" b="1" dirty="0"/>
        </a:p>
      </dgm:t>
    </dgm:pt>
    <dgm:pt modelId="{BD36E92D-8340-4F99-8752-8AD05441B776}" type="parTrans" cxnId="{BB5CBD25-4A7C-4577-A70B-AD25B791B2D8}">
      <dgm:prSet/>
      <dgm:spPr/>
      <dgm:t>
        <a:bodyPr/>
        <a:lstStyle/>
        <a:p>
          <a:pPr latinLnBrk="1"/>
          <a:endParaRPr lang="ko-KR" altLang="en-US"/>
        </a:p>
      </dgm:t>
    </dgm:pt>
    <dgm:pt modelId="{389D85D1-B3AE-4F9C-98F2-88ADE0FA350E}" type="sibTrans" cxnId="{BB5CBD25-4A7C-4577-A70B-AD25B791B2D8}">
      <dgm:prSet/>
      <dgm:spPr/>
      <dgm:t>
        <a:bodyPr/>
        <a:lstStyle/>
        <a:p>
          <a:pPr latinLnBrk="1"/>
          <a:endParaRPr lang="ko-KR" altLang="en-US"/>
        </a:p>
      </dgm:t>
    </dgm:pt>
    <dgm:pt modelId="{C26CD177-B22C-47F5-825B-CD1FCF36659A}">
      <dgm:prSet phldrT="[텍스트]"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사고관리 체계의 신뢰성 향상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10B86AEF-DB91-4667-9392-5F7FD768E823}" type="parTrans" cxnId="{56FF6E7A-17B8-43DD-90D5-BE6E9113A4F7}">
      <dgm:prSet/>
      <dgm:spPr/>
      <dgm:t>
        <a:bodyPr/>
        <a:lstStyle/>
        <a:p>
          <a:pPr latinLnBrk="1"/>
          <a:endParaRPr lang="ko-KR" altLang="en-US"/>
        </a:p>
      </dgm:t>
    </dgm:pt>
    <dgm:pt modelId="{D466FF08-0A77-450A-9C3E-266927B3BFD8}" type="sibTrans" cxnId="{56FF6E7A-17B8-43DD-90D5-BE6E9113A4F7}">
      <dgm:prSet/>
      <dgm:spPr/>
      <dgm:t>
        <a:bodyPr/>
        <a:lstStyle/>
        <a:p>
          <a:pPr latinLnBrk="1"/>
          <a:endParaRPr lang="ko-KR" altLang="en-US"/>
        </a:p>
      </dgm:t>
    </dgm:pt>
    <dgm:pt modelId="{D3757CE3-0086-41E7-8CCE-D987B2CD68B5}">
      <dgm:prSet phldrT="[텍스트]" custT="1"/>
      <dgm:spPr/>
      <dgm:t>
        <a:bodyPr/>
        <a:lstStyle/>
        <a:p>
          <a:pPr latinLnBrk="1"/>
          <a:r>
            <a:rPr lang="ko-KR" altLang="en-US" sz="2400" b="1" dirty="0" smtClean="0"/>
            <a:t>교육분야</a:t>
          </a:r>
          <a:endParaRPr lang="ko-KR" altLang="en-US" sz="2400" b="1" dirty="0"/>
        </a:p>
      </dgm:t>
    </dgm:pt>
    <dgm:pt modelId="{BF02FABC-80EE-4414-895E-7AFB07B58039}" type="parTrans" cxnId="{CF5EC9DD-862C-4AB4-BBEE-8FB97BD7D483}">
      <dgm:prSet/>
      <dgm:spPr/>
      <dgm:t>
        <a:bodyPr/>
        <a:lstStyle/>
        <a:p>
          <a:pPr latinLnBrk="1"/>
          <a:endParaRPr lang="ko-KR" altLang="en-US"/>
        </a:p>
      </dgm:t>
    </dgm:pt>
    <dgm:pt modelId="{0A4CBCA5-010E-4B7F-AD03-60953439FA85}" type="sibTrans" cxnId="{CF5EC9DD-862C-4AB4-BBEE-8FB97BD7D483}">
      <dgm:prSet/>
      <dgm:spPr/>
      <dgm:t>
        <a:bodyPr/>
        <a:lstStyle/>
        <a:p>
          <a:pPr latinLnBrk="1"/>
          <a:endParaRPr lang="ko-KR" altLang="en-US"/>
        </a:p>
      </dgm:t>
    </dgm:pt>
    <dgm:pt modelId="{2F7BA03D-7B18-4BCE-B8FD-D2FBA61F5208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온라인 동영상 교육을 통한 원격교육 가능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6477765E-3331-4CA3-B20D-4CCE36D0E780}" type="parTrans" cxnId="{B6AD7B93-E0CF-4D7C-8962-AB9BFEBADCC1}">
      <dgm:prSet/>
      <dgm:spPr/>
      <dgm:t>
        <a:bodyPr/>
        <a:lstStyle/>
        <a:p>
          <a:pPr latinLnBrk="1"/>
          <a:endParaRPr lang="ko-KR" altLang="en-US"/>
        </a:p>
      </dgm:t>
    </dgm:pt>
    <dgm:pt modelId="{32C86200-5A7C-427C-94B3-95101AB2B210}" type="sibTrans" cxnId="{B6AD7B93-E0CF-4D7C-8962-AB9BFEBADCC1}">
      <dgm:prSet/>
      <dgm:spPr/>
      <dgm:t>
        <a:bodyPr/>
        <a:lstStyle/>
        <a:p>
          <a:pPr latinLnBrk="1"/>
          <a:endParaRPr lang="ko-KR" altLang="en-US"/>
        </a:p>
      </dgm:t>
    </dgm:pt>
    <dgm:pt modelId="{D14F9E4A-4B36-44EB-9DE2-A1489507EF48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실적분석자료를 활용한 오염물질 배출량 감소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3C3A05E8-F2C2-4537-B4DE-B578708B4CC0}" type="parTrans" cxnId="{888660D0-5019-4DEB-AC3C-CEE69B7FAA37}">
      <dgm:prSet/>
      <dgm:spPr/>
      <dgm:t>
        <a:bodyPr/>
        <a:lstStyle/>
        <a:p>
          <a:pPr latinLnBrk="1"/>
          <a:endParaRPr lang="ko-KR" altLang="en-US"/>
        </a:p>
      </dgm:t>
    </dgm:pt>
    <dgm:pt modelId="{58086537-0939-4DA4-AA19-F3EE62A90748}" type="sibTrans" cxnId="{888660D0-5019-4DEB-AC3C-CEE69B7FAA37}">
      <dgm:prSet/>
      <dgm:spPr/>
      <dgm:t>
        <a:bodyPr/>
        <a:lstStyle/>
        <a:p>
          <a:pPr latinLnBrk="1"/>
          <a:endParaRPr lang="ko-KR" altLang="en-US"/>
        </a:p>
      </dgm:t>
    </dgm:pt>
    <dgm:pt modelId="{B99D988C-9F0F-4952-ABE5-C42E23365934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효율적 배출총량관리 가능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9A55E811-30BE-4519-AA07-404F810A8FE5}" type="parTrans" cxnId="{D819A912-11B4-4E1C-A13B-14FBD8CBE65A}">
      <dgm:prSet/>
      <dgm:spPr/>
      <dgm:t>
        <a:bodyPr/>
        <a:lstStyle/>
        <a:p>
          <a:pPr latinLnBrk="1"/>
          <a:endParaRPr lang="ko-KR" altLang="en-US"/>
        </a:p>
      </dgm:t>
    </dgm:pt>
    <dgm:pt modelId="{67951AF3-1E21-4225-B547-394438F73D90}" type="sibTrans" cxnId="{D819A912-11B4-4E1C-A13B-14FBD8CBE65A}">
      <dgm:prSet/>
      <dgm:spPr/>
      <dgm:t>
        <a:bodyPr/>
        <a:lstStyle/>
        <a:p>
          <a:pPr latinLnBrk="1"/>
          <a:endParaRPr lang="ko-KR" altLang="en-US"/>
        </a:p>
      </dgm:t>
    </dgm:pt>
    <dgm:pt modelId="{1789C892-E562-4EC6-A65B-B5B871CC5A48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실시간 환경오염물질 모니터링</a:t>
          </a:r>
          <a:r>
            <a:rPr lang="en-US" altLang="ko-KR" smtClean="0">
              <a:solidFill>
                <a:schemeClr val="bg2">
                  <a:lumMod val="25000"/>
                </a:schemeClr>
              </a:solidFill>
            </a:rPr>
            <a:t>(TMS I/F)</a:t>
          </a:r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을 통한 환경데이터의 사전관리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C978B479-A7A1-458D-BEAA-A6D8F1EE27AB}" type="parTrans" cxnId="{405CE5FE-E268-4BE0-A044-A5E9B2536361}">
      <dgm:prSet/>
      <dgm:spPr/>
      <dgm:t>
        <a:bodyPr/>
        <a:lstStyle/>
        <a:p>
          <a:pPr latinLnBrk="1"/>
          <a:endParaRPr lang="ko-KR" altLang="en-US"/>
        </a:p>
      </dgm:t>
    </dgm:pt>
    <dgm:pt modelId="{5032A966-D8E6-4153-A9E3-A45907146957}" type="sibTrans" cxnId="{405CE5FE-E268-4BE0-A044-A5E9B2536361}">
      <dgm:prSet/>
      <dgm:spPr/>
      <dgm:t>
        <a:bodyPr/>
        <a:lstStyle/>
        <a:p>
          <a:pPr latinLnBrk="1"/>
          <a:endParaRPr lang="ko-KR" altLang="en-US"/>
        </a:p>
      </dgm:t>
    </dgm:pt>
    <dgm:pt modelId="{854B32B2-C107-4FDF-B67E-C737A2143EBF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환경경영체계 기반 시스템 확보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9456F53F-34BC-4348-8BF6-C6524F330249}" type="parTrans" cxnId="{42085967-EED8-4649-BB8A-BF2A7E7C4686}">
      <dgm:prSet/>
      <dgm:spPr/>
      <dgm:t>
        <a:bodyPr/>
        <a:lstStyle/>
        <a:p>
          <a:pPr latinLnBrk="1"/>
          <a:endParaRPr lang="ko-KR" altLang="en-US"/>
        </a:p>
      </dgm:t>
    </dgm:pt>
    <dgm:pt modelId="{B2823E9D-72AB-43D1-A640-13F673B654CB}" type="sibTrans" cxnId="{42085967-EED8-4649-BB8A-BF2A7E7C4686}">
      <dgm:prSet/>
      <dgm:spPr/>
      <dgm:t>
        <a:bodyPr/>
        <a:lstStyle/>
        <a:p>
          <a:pPr latinLnBrk="1"/>
          <a:endParaRPr lang="ko-KR" altLang="en-US"/>
        </a:p>
      </dgm:t>
    </dgm:pt>
    <dgm:pt modelId="{282F84B7-F465-4451-A9AB-098CE7804281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2">
                  <a:lumMod val="25000"/>
                </a:schemeClr>
              </a:solidFill>
            </a:rPr>
            <a:t>검진결과 통계정보를 활용하여 사원건강증진 도모</a:t>
          </a:r>
          <a:endParaRPr lang="ko-KR" altLang="en-US" dirty="0">
            <a:solidFill>
              <a:schemeClr val="bg2">
                <a:lumMod val="25000"/>
              </a:schemeClr>
            </a:solidFill>
          </a:endParaRPr>
        </a:p>
      </dgm:t>
    </dgm:pt>
    <dgm:pt modelId="{35402097-A375-4A50-BAB7-7BBF43FB3B4E}" type="parTrans" cxnId="{A6B51B9B-A711-4EBE-82D3-3B153A4A0E51}">
      <dgm:prSet/>
      <dgm:spPr/>
      <dgm:t>
        <a:bodyPr/>
        <a:lstStyle/>
        <a:p>
          <a:pPr latinLnBrk="1"/>
          <a:endParaRPr lang="ko-KR" altLang="en-US"/>
        </a:p>
      </dgm:t>
    </dgm:pt>
    <dgm:pt modelId="{EF7C0486-BB40-41EB-BE39-36B967E1AEDA}" type="sibTrans" cxnId="{A6B51B9B-A711-4EBE-82D3-3B153A4A0E51}">
      <dgm:prSet/>
      <dgm:spPr/>
      <dgm:t>
        <a:bodyPr/>
        <a:lstStyle/>
        <a:p>
          <a:pPr latinLnBrk="1"/>
          <a:endParaRPr lang="ko-KR" altLang="en-US"/>
        </a:p>
      </dgm:t>
    </dgm:pt>
    <dgm:pt modelId="{A01247C8-B3C9-4CEF-8A93-590917B9DFCC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온라인 건강상담 및 간편한 개인 건강정보조회를 통한 사원 만족도 증가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C5156DA1-1F5A-43AD-B938-C0BFCA7C1D01}" type="parTrans" cxnId="{943334E9-6592-464F-8490-F19C80EEAE53}">
      <dgm:prSet/>
      <dgm:spPr/>
      <dgm:t>
        <a:bodyPr/>
        <a:lstStyle/>
        <a:p>
          <a:pPr latinLnBrk="1"/>
          <a:endParaRPr lang="ko-KR" altLang="en-US"/>
        </a:p>
      </dgm:t>
    </dgm:pt>
    <dgm:pt modelId="{E6C38A77-9659-457E-950A-8143874FE49D}" type="sibTrans" cxnId="{943334E9-6592-464F-8490-F19C80EEAE53}">
      <dgm:prSet/>
      <dgm:spPr/>
      <dgm:t>
        <a:bodyPr/>
        <a:lstStyle/>
        <a:p>
          <a:pPr latinLnBrk="1"/>
          <a:endParaRPr lang="ko-KR" altLang="en-US"/>
        </a:p>
      </dgm:t>
    </dgm:pt>
    <dgm:pt modelId="{8B3881AB-C69F-483C-BC63-83D5BD1D48D4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유소견자의 효율적 관리체계 확보 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950EC438-B5C9-4E2B-BA01-B71372363DD6}" type="parTrans" cxnId="{E17FC283-ED8F-4C02-BE35-A6DE96544A7C}">
      <dgm:prSet/>
      <dgm:spPr/>
      <dgm:t>
        <a:bodyPr/>
        <a:lstStyle/>
        <a:p>
          <a:pPr latinLnBrk="1"/>
          <a:endParaRPr lang="ko-KR" altLang="en-US"/>
        </a:p>
      </dgm:t>
    </dgm:pt>
    <dgm:pt modelId="{C6B60653-FBA3-47DB-9346-AFABE98C0CB7}" type="sibTrans" cxnId="{E17FC283-ED8F-4C02-BE35-A6DE96544A7C}">
      <dgm:prSet/>
      <dgm:spPr/>
      <dgm:t>
        <a:bodyPr/>
        <a:lstStyle/>
        <a:p>
          <a:pPr latinLnBrk="1"/>
          <a:endParaRPr lang="ko-KR" altLang="en-US"/>
        </a:p>
      </dgm:t>
    </dgm:pt>
    <dgm:pt modelId="{9F3861A7-E9FB-44AB-A0CA-66F7AD3DE3CA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안전사고 사례공유를 통한 사고예방강화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FF71DCD9-BEC8-4267-AF57-9F4ABA29F8F0}" type="parTrans" cxnId="{2238AC53-31BB-4C2A-83CE-6A904EAB486F}">
      <dgm:prSet/>
      <dgm:spPr/>
      <dgm:t>
        <a:bodyPr/>
        <a:lstStyle/>
        <a:p>
          <a:pPr latinLnBrk="1"/>
          <a:endParaRPr lang="ko-KR" altLang="en-US"/>
        </a:p>
      </dgm:t>
    </dgm:pt>
    <dgm:pt modelId="{B40F94D4-B928-4AE4-A48F-56C231DAB6CE}" type="sibTrans" cxnId="{2238AC53-31BB-4C2A-83CE-6A904EAB486F}">
      <dgm:prSet/>
      <dgm:spPr/>
      <dgm:t>
        <a:bodyPr/>
        <a:lstStyle/>
        <a:p>
          <a:pPr latinLnBrk="1"/>
          <a:endParaRPr lang="ko-KR" altLang="en-US"/>
        </a:p>
      </dgm:t>
    </dgm:pt>
    <dgm:pt modelId="{9C5EF201-2B4C-4849-989C-8569FFFB14BD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협력업체 안전관리체계 확보를 통한 안전관리도 향상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FDAAD903-554E-4862-853E-75B0115FC748}" type="parTrans" cxnId="{22C5CE72-3B65-4B90-8D07-7541160158EA}">
      <dgm:prSet/>
      <dgm:spPr/>
      <dgm:t>
        <a:bodyPr/>
        <a:lstStyle/>
        <a:p>
          <a:pPr latinLnBrk="1"/>
          <a:endParaRPr lang="ko-KR" altLang="en-US"/>
        </a:p>
      </dgm:t>
    </dgm:pt>
    <dgm:pt modelId="{E2CEC14E-4BC8-4FA7-904A-FCD8B67A9CC6}" type="sibTrans" cxnId="{22C5CE72-3B65-4B90-8D07-7541160158EA}">
      <dgm:prSet/>
      <dgm:spPr/>
      <dgm:t>
        <a:bodyPr/>
        <a:lstStyle/>
        <a:p>
          <a:pPr latinLnBrk="1"/>
          <a:endParaRPr lang="ko-KR" altLang="en-US"/>
        </a:p>
      </dgm:t>
    </dgm:pt>
    <dgm:pt modelId="{1F503855-E46F-4239-B859-8F38624ED4EE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작업허가관리의 온라인화를 통한 업무시간 단축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0AF2EAF5-DF29-4E41-B545-55549C507B38}" type="parTrans" cxnId="{653E6F0E-01B6-43D1-9CA4-5A4E6A6565B8}">
      <dgm:prSet/>
      <dgm:spPr/>
      <dgm:t>
        <a:bodyPr/>
        <a:lstStyle/>
        <a:p>
          <a:pPr latinLnBrk="1"/>
          <a:endParaRPr lang="ko-KR" altLang="en-US"/>
        </a:p>
      </dgm:t>
    </dgm:pt>
    <dgm:pt modelId="{3C279EA2-63BD-4E1E-90C4-6753B9310B9E}" type="sibTrans" cxnId="{653E6F0E-01B6-43D1-9CA4-5A4E6A6565B8}">
      <dgm:prSet/>
      <dgm:spPr/>
      <dgm:t>
        <a:bodyPr/>
        <a:lstStyle/>
        <a:p>
          <a:pPr latinLnBrk="1"/>
          <a:endParaRPr lang="ko-KR" altLang="en-US"/>
        </a:p>
      </dgm:t>
    </dgm:pt>
    <dgm:pt modelId="{52753B6D-F57F-4E64-9E55-17B51F1E660E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부서별 안전지수 현황관리를 통한 안전활동 효과증대 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C17B0E35-3401-49CF-B772-1E3F44C783BA}" type="parTrans" cxnId="{CE0FD7FC-1EDC-4F28-868F-7875EEADC5BA}">
      <dgm:prSet/>
      <dgm:spPr/>
      <dgm:t>
        <a:bodyPr/>
        <a:lstStyle/>
        <a:p>
          <a:pPr latinLnBrk="1"/>
          <a:endParaRPr lang="ko-KR" altLang="en-US"/>
        </a:p>
      </dgm:t>
    </dgm:pt>
    <dgm:pt modelId="{829881D7-0551-4876-9C6A-6FE0507013AA}" type="sibTrans" cxnId="{CE0FD7FC-1EDC-4F28-868F-7875EEADC5BA}">
      <dgm:prSet/>
      <dgm:spPr/>
      <dgm:t>
        <a:bodyPr/>
        <a:lstStyle/>
        <a:p>
          <a:pPr latinLnBrk="1"/>
          <a:endParaRPr lang="ko-KR" altLang="en-US"/>
        </a:p>
      </dgm:t>
    </dgm:pt>
    <dgm:pt modelId="{81F5B285-26C4-42FD-9A92-62FE835861C5}">
      <dgm:prSet/>
      <dgm:spPr/>
      <dgm:t>
        <a:bodyPr/>
        <a:lstStyle/>
        <a:p>
          <a:pPr latinLnBrk="1"/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환경안전 교육의 실적</a:t>
          </a:r>
          <a:r>
            <a:rPr lang="en-US" altLang="ko-KR" smtClean="0">
              <a:solidFill>
                <a:schemeClr val="bg2">
                  <a:lumMod val="25000"/>
                </a:schemeClr>
              </a:solidFill>
            </a:rPr>
            <a:t>/</a:t>
          </a:r>
          <a:r>
            <a:rPr lang="ko-KR" altLang="en-US" smtClean="0">
              <a:solidFill>
                <a:schemeClr val="bg2">
                  <a:lumMod val="25000"/>
                </a:schemeClr>
              </a:solidFill>
            </a:rPr>
            <a:t>평가체계 구축을 통한 교육효과 증대</a:t>
          </a:r>
          <a:endParaRPr lang="ko-KR" altLang="en-US">
            <a:solidFill>
              <a:schemeClr val="bg2">
                <a:lumMod val="25000"/>
              </a:schemeClr>
            </a:solidFill>
          </a:endParaRPr>
        </a:p>
      </dgm:t>
    </dgm:pt>
    <dgm:pt modelId="{B9DFA129-9878-480E-84FC-00E707FC2065}" type="parTrans" cxnId="{1E314512-DC8A-490F-9BE4-1366A85295CC}">
      <dgm:prSet/>
      <dgm:spPr/>
      <dgm:t>
        <a:bodyPr/>
        <a:lstStyle/>
        <a:p>
          <a:pPr latinLnBrk="1"/>
          <a:endParaRPr lang="ko-KR" altLang="en-US"/>
        </a:p>
      </dgm:t>
    </dgm:pt>
    <dgm:pt modelId="{F694633B-4F9E-4100-93D4-7A636DC7D129}" type="sibTrans" cxnId="{1E314512-DC8A-490F-9BE4-1366A85295CC}">
      <dgm:prSet/>
      <dgm:spPr/>
      <dgm:t>
        <a:bodyPr/>
        <a:lstStyle/>
        <a:p>
          <a:pPr latinLnBrk="1"/>
          <a:endParaRPr lang="ko-KR" altLang="en-US"/>
        </a:p>
      </dgm:t>
    </dgm:pt>
    <dgm:pt modelId="{4F73EE43-1118-45EC-8AA1-66A4A420A0BC}" type="pres">
      <dgm:prSet presAssocID="{E9D4E07A-C63B-49F1-BC19-FBA557F93D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EDE50A8-A1B9-4340-A406-AF1FECC65AC7}" type="pres">
      <dgm:prSet presAssocID="{5684B7D6-1A13-405E-9DD5-CD68A93283A6}" presName="composite" presStyleCnt="0"/>
      <dgm:spPr/>
    </dgm:pt>
    <dgm:pt modelId="{B490C0CA-BA46-47A2-AC36-327287A23005}" type="pres">
      <dgm:prSet presAssocID="{5684B7D6-1A13-405E-9DD5-CD68A93283A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68D610-184C-4413-BED2-46F8D561F821}" type="pres">
      <dgm:prSet presAssocID="{5684B7D6-1A13-405E-9DD5-CD68A93283A6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1DADDDA-1B86-4104-8323-A5931D3C7830}" type="pres">
      <dgm:prSet presAssocID="{5CC83EE8-40E6-4F17-B0A9-FA6FBE5BF6FA}" presName="space" presStyleCnt="0"/>
      <dgm:spPr/>
    </dgm:pt>
    <dgm:pt modelId="{59FE87E5-1820-4BD6-AE79-168780100FEC}" type="pres">
      <dgm:prSet presAssocID="{D8404873-F7A0-492F-9154-7469C5DD2707}" presName="composite" presStyleCnt="0"/>
      <dgm:spPr/>
    </dgm:pt>
    <dgm:pt modelId="{139D8768-35B6-4A19-8354-1CAA08431F57}" type="pres">
      <dgm:prSet presAssocID="{D8404873-F7A0-492F-9154-7469C5DD270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495261-AE36-415E-A36A-42D5DF4C1DFD}" type="pres">
      <dgm:prSet presAssocID="{D8404873-F7A0-492F-9154-7469C5DD2707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FB0130-F944-46A9-8C0B-2F3CE5B37201}" type="pres">
      <dgm:prSet presAssocID="{AE687916-98EC-466F-A45F-73409F5D2616}" presName="space" presStyleCnt="0"/>
      <dgm:spPr/>
    </dgm:pt>
    <dgm:pt modelId="{E3089904-0660-49F8-A57A-7D244E60C3FE}" type="pres">
      <dgm:prSet presAssocID="{4A841A0E-D422-4FA2-AD19-3D78B182D5A6}" presName="composite" presStyleCnt="0"/>
      <dgm:spPr/>
    </dgm:pt>
    <dgm:pt modelId="{CB524EEA-A8F1-4D1E-8A1E-13AD7A903BF3}" type="pres">
      <dgm:prSet presAssocID="{4A841A0E-D422-4FA2-AD19-3D78B182D5A6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E9A2C4-F5BE-4739-9366-4E7F97262B62}" type="pres">
      <dgm:prSet presAssocID="{4A841A0E-D422-4FA2-AD19-3D78B182D5A6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C0CB543-60F0-4F6B-8467-620E3343E1E3}" type="pres">
      <dgm:prSet presAssocID="{389D85D1-B3AE-4F9C-98F2-88ADE0FA350E}" presName="space" presStyleCnt="0"/>
      <dgm:spPr/>
    </dgm:pt>
    <dgm:pt modelId="{5064558F-6D51-4400-8EC7-1D1E2CB81DE6}" type="pres">
      <dgm:prSet presAssocID="{D3757CE3-0086-41E7-8CCE-D987B2CD68B5}" presName="composite" presStyleCnt="0"/>
      <dgm:spPr/>
    </dgm:pt>
    <dgm:pt modelId="{3DA79605-72F7-4226-9993-1B33611D2297}" type="pres">
      <dgm:prSet presAssocID="{D3757CE3-0086-41E7-8CCE-D987B2CD68B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202537-A9AB-49FD-B705-6C67EEEB5CB4}" type="pres">
      <dgm:prSet presAssocID="{D3757CE3-0086-41E7-8CCE-D987B2CD68B5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1034FC3-71EE-4990-BDE9-D311E3C24E3F}" type="presOf" srcId="{A01247C8-B3C9-4CEF-8A93-590917B9DFCC}" destId="{A9495261-AE36-415E-A36A-42D5DF4C1DFD}" srcOrd="0" destOrd="2" presId="urn:microsoft.com/office/officeart/2005/8/layout/hList1"/>
    <dgm:cxn modelId="{CF5EC9DD-862C-4AB4-BBEE-8FB97BD7D483}" srcId="{E9D4E07A-C63B-49F1-BC19-FBA557F93D04}" destId="{D3757CE3-0086-41E7-8CCE-D987B2CD68B5}" srcOrd="3" destOrd="0" parTransId="{BF02FABC-80EE-4414-895E-7AFB07B58039}" sibTransId="{0A4CBCA5-010E-4B7F-AD03-60953439FA85}"/>
    <dgm:cxn modelId="{076F9DB2-D060-4421-8BE1-A043B220E319}" type="presOf" srcId="{52753B6D-F57F-4E64-9E55-17B51F1E660E}" destId="{B5E9A2C4-F5BE-4739-9366-4E7F97262B62}" srcOrd="0" destOrd="4" presId="urn:microsoft.com/office/officeart/2005/8/layout/hList1"/>
    <dgm:cxn modelId="{56FF6E7A-17B8-43DD-90D5-BE6E9113A4F7}" srcId="{4A841A0E-D422-4FA2-AD19-3D78B182D5A6}" destId="{C26CD177-B22C-47F5-825B-CD1FCF36659A}" srcOrd="0" destOrd="0" parTransId="{10B86AEF-DB91-4667-9392-5F7FD768E823}" sibTransId="{D466FF08-0A77-450A-9C3E-266927B3BFD8}"/>
    <dgm:cxn modelId="{BC487827-6E5B-43CB-A8DE-CD4E7CDEC300}" type="presOf" srcId="{1789C892-E562-4EC6-A65B-B5B871CC5A48}" destId="{AA68D610-184C-4413-BED2-46F8D561F821}" srcOrd="0" destOrd="3" presId="urn:microsoft.com/office/officeart/2005/8/layout/hList1"/>
    <dgm:cxn modelId="{F4318488-511D-4460-A1D0-96B972AED311}" type="presOf" srcId="{9F3861A7-E9FB-44AB-A0CA-66F7AD3DE3CA}" destId="{B5E9A2C4-F5BE-4739-9366-4E7F97262B62}" srcOrd="0" destOrd="1" presId="urn:microsoft.com/office/officeart/2005/8/layout/hList1"/>
    <dgm:cxn modelId="{A6B51B9B-A711-4EBE-82D3-3B153A4A0E51}" srcId="{D8404873-F7A0-492F-9154-7469C5DD2707}" destId="{282F84B7-F465-4451-A9AB-098CE7804281}" srcOrd="1" destOrd="0" parTransId="{35402097-A375-4A50-BAB7-7BBF43FB3B4E}" sibTransId="{EF7C0486-BB40-41EB-BE39-36B967E1AEDA}"/>
    <dgm:cxn modelId="{163E7BF9-1F22-4FC7-A9FD-258634322ABD}" type="presOf" srcId="{8B3881AB-C69F-483C-BC63-83D5BD1D48D4}" destId="{A9495261-AE36-415E-A36A-42D5DF4C1DFD}" srcOrd="0" destOrd="3" presId="urn:microsoft.com/office/officeart/2005/8/layout/hList1"/>
    <dgm:cxn modelId="{E1B80551-E7AC-4889-840C-04807CAC8BEE}" type="presOf" srcId="{D14F9E4A-4B36-44EB-9DE2-A1489507EF48}" destId="{AA68D610-184C-4413-BED2-46F8D561F821}" srcOrd="0" destOrd="1" presId="urn:microsoft.com/office/officeart/2005/8/layout/hList1"/>
    <dgm:cxn modelId="{1DC73472-A833-477E-B30F-7C7F95E3AE56}" type="presOf" srcId="{2F7BA03D-7B18-4BCE-B8FD-D2FBA61F5208}" destId="{95202537-A9AB-49FD-B705-6C67EEEB5CB4}" srcOrd="0" destOrd="0" presId="urn:microsoft.com/office/officeart/2005/8/layout/hList1"/>
    <dgm:cxn modelId="{775CFF29-A4E8-49F3-8269-A67EE1280EF4}" type="presOf" srcId="{E9D4E07A-C63B-49F1-BC19-FBA557F93D04}" destId="{4F73EE43-1118-45EC-8AA1-66A4A420A0BC}" srcOrd="0" destOrd="0" presId="urn:microsoft.com/office/officeart/2005/8/layout/hList1"/>
    <dgm:cxn modelId="{22C5CE72-3B65-4B90-8D07-7541160158EA}" srcId="{4A841A0E-D422-4FA2-AD19-3D78B182D5A6}" destId="{9C5EF201-2B4C-4849-989C-8569FFFB14BD}" srcOrd="2" destOrd="0" parTransId="{FDAAD903-554E-4862-853E-75B0115FC748}" sibTransId="{E2CEC14E-4BC8-4FA7-904A-FCD8B67A9CC6}"/>
    <dgm:cxn modelId="{BB5CBD25-4A7C-4577-A70B-AD25B791B2D8}" srcId="{E9D4E07A-C63B-49F1-BC19-FBA557F93D04}" destId="{4A841A0E-D422-4FA2-AD19-3D78B182D5A6}" srcOrd="2" destOrd="0" parTransId="{BD36E92D-8340-4F99-8752-8AD05441B776}" sibTransId="{389D85D1-B3AE-4F9C-98F2-88ADE0FA350E}"/>
    <dgm:cxn modelId="{943334E9-6592-464F-8490-F19C80EEAE53}" srcId="{D8404873-F7A0-492F-9154-7469C5DD2707}" destId="{A01247C8-B3C9-4CEF-8A93-590917B9DFCC}" srcOrd="2" destOrd="0" parTransId="{C5156DA1-1F5A-43AD-B938-C0BFCA7C1D01}" sibTransId="{E6C38A77-9659-457E-950A-8143874FE49D}"/>
    <dgm:cxn modelId="{653E6F0E-01B6-43D1-9CA4-5A4E6A6565B8}" srcId="{4A841A0E-D422-4FA2-AD19-3D78B182D5A6}" destId="{1F503855-E46F-4239-B859-8F38624ED4EE}" srcOrd="3" destOrd="0" parTransId="{0AF2EAF5-DF29-4E41-B545-55549C507B38}" sibTransId="{3C279EA2-63BD-4E1E-90C4-6753B9310B9E}"/>
    <dgm:cxn modelId="{2238AC53-31BB-4C2A-83CE-6A904EAB486F}" srcId="{4A841A0E-D422-4FA2-AD19-3D78B182D5A6}" destId="{9F3861A7-E9FB-44AB-A0CA-66F7AD3DE3CA}" srcOrd="1" destOrd="0" parTransId="{FF71DCD9-BEC8-4267-AF57-9F4ABA29F8F0}" sibTransId="{B40F94D4-B928-4AE4-A48F-56C231DAB6CE}"/>
    <dgm:cxn modelId="{3A960195-03AF-454F-A289-A79F577EA530}" srcId="{E9D4E07A-C63B-49F1-BC19-FBA557F93D04}" destId="{D8404873-F7A0-492F-9154-7469C5DD2707}" srcOrd="1" destOrd="0" parTransId="{63547A58-2D4B-407E-9B6A-1190AE2A376F}" sibTransId="{AE687916-98EC-466F-A45F-73409F5D2616}"/>
    <dgm:cxn modelId="{6163A347-5B3A-43E9-AD54-43F8533D2418}" type="presOf" srcId="{FCBACD14-FE99-440F-BDBA-3534EE0EB07D}" destId="{AA68D610-184C-4413-BED2-46F8D561F821}" srcOrd="0" destOrd="0" presId="urn:microsoft.com/office/officeart/2005/8/layout/hList1"/>
    <dgm:cxn modelId="{00BA8833-673C-4913-92FA-B7C8A5058F88}" type="presOf" srcId="{4A841A0E-D422-4FA2-AD19-3D78B182D5A6}" destId="{CB524EEA-A8F1-4D1E-8A1E-13AD7A903BF3}" srcOrd="0" destOrd="0" presId="urn:microsoft.com/office/officeart/2005/8/layout/hList1"/>
    <dgm:cxn modelId="{3EB4C432-FA61-441F-8942-387711D0959D}" type="presOf" srcId="{282F84B7-F465-4451-A9AB-098CE7804281}" destId="{A9495261-AE36-415E-A36A-42D5DF4C1DFD}" srcOrd="0" destOrd="1" presId="urn:microsoft.com/office/officeart/2005/8/layout/hList1"/>
    <dgm:cxn modelId="{9984838C-9167-49C9-B699-6EFD4F4D9283}" srcId="{5684B7D6-1A13-405E-9DD5-CD68A93283A6}" destId="{FCBACD14-FE99-440F-BDBA-3534EE0EB07D}" srcOrd="0" destOrd="0" parTransId="{CF22A47A-ECDF-4F0D-A237-AA8823AD90A4}" sibTransId="{794EA2FC-C160-4C96-A030-F3C2F798447F}"/>
    <dgm:cxn modelId="{405CE5FE-E268-4BE0-A044-A5E9B2536361}" srcId="{5684B7D6-1A13-405E-9DD5-CD68A93283A6}" destId="{1789C892-E562-4EC6-A65B-B5B871CC5A48}" srcOrd="3" destOrd="0" parTransId="{C978B479-A7A1-458D-BEAA-A6D8F1EE27AB}" sibTransId="{5032A966-D8E6-4153-A9E3-A45907146957}"/>
    <dgm:cxn modelId="{541DBE56-E56B-43B9-BC01-DFD8640C504E}" type="presOf" srcId="{2E0C5253-2FB3-4836-985F-8A30127B3750}" destId="{A9495261-AE36-415E-A36A-42D5DF4C1DFD}" srcOrd="0" destOrd="0" presId="urn:microsoft.com/office/officeart/2005/8/layout/hList1"/>
    <dgm:cxn modelId="{1E314512-DC8A-490F-9BE4-1366A85295CC}" srcId="{D3757CE3-0086-41E7-8CCE-D987B2CD68B5}" destId="{81F5B285-26C4-42FD-9A92-62FE835861C5}" srcOrd="1" destOrd="0" parTransId="{B9DFA129-9878-480E-84FC-00E707FC2065}" sibTransId="{F694633B-4F9E-4100-93D4-7A636DC7D129}"/>
    <dgm:cxn modelId="{742289D5-8F41-4AE6-8D5B-A76A82F26624}" type="presOf" srcId="{5684B7D6-1A13-405E-9DD5-CD68A93283A6}" destId="{B490C0CA-BA46-47A2-AC36-327287A23005}" srcOrd="0" destOrd="0" presId="urn:microsoft.com/office/officeart/2005/8/layout/hList1"/>
    <dgm:cxn modelId="{7DE8082A-B9C9-4702-BEF1-97842FB8863A}" srcId="{D8404873-F7A0-492F-9154-7469C5DD2707}" destId="{2E0C5253-2FB3-4836-985F-8A30127B3750}" srcOrd="0" destOrd="0" parTransId="{998D6BBB-9AAC-4978-8EC0-3B7BC6F96296}" sibTransId="{E9159F64-E0D9-4F97-89C9-C0A30141BD85}"/>
    <dgm:cxn modelId="{23722B24-6B78-4D20-8251-2A066950ECBF}" type="presOf" srcId="{81F5B285-26C4-42FD-9A92-62FE835861C5}" destId="{95202537-A9AB-49FD-B705-6C67EEEB5CB4}" srcOrd="0" destOrd="1" presId="urn:microsoft.com/office/officeart/2005/8/layout/hList1"/>
    <dgm:cxn modelId="{42085967-EED8-4649-BB8A-BF2A7E7C4686}" srcId="{5684B7D6-1A13-405E-9DD5-CD68A93283A6}" destId="{854B32B2-C107-4FDF-B67E-C737A2143EBF}" srcOrd="4" destOrd="0" parTransId="{9456F53F-34BC-4348-8BF6-C6524F330249}" sibTransId="{B2823E9D-72AB-43D1-A640-13F673B654CB}"/>
    <dgm:cxn modelId="{CBB7AE26-274A-412D-96D4-26650D5ACDDD}" type="presOf" srcId="{854B32B2-C107-4FDF-B67E-C737A2143EBF}" destId="{AA68D610-184C-4413-BED2-46F8D561F821}" srcOrd="0" destOrd="4" presId="urn:microsoft.com/office/officeart/2005/8/layout/hList1"/>
    <dgm:cxn modelId="{9CB86BDF-7FAD-4E5D-90ED-9DC3D5FE5D86}" type="presOf" srcId="{C26CD177-B22C-47F5-825B-CD1FCF36659A}" destId="{B5E9A2C4-F5BE-4739-9366-4E7F97262B62}" srcOrd="0" destOrd="0" presId="urn:microsoft.com/office/officeart/2005/8/layout/hList1"/>
    <dgm:cxn modelId="{B6AD7B93-E0CF-4D7C-8962-AB9BFEBADCC1}" srcId="{D3757CE3-0086-41E7-8CCE-D987B2CD68B5}" destId="{2F7BA03D-7B18-4BCE-B8FD-D2FBA61F5208}" srcOrd="0" destOrd="0" parTransId="{6477765E-3331-4CA3-B20D-4CCE36D0E780}" sibTransId="{32C86200-5A7C-427C-94B3-95101AB2B210}"/>
    <dgm:cxn modelId="{76B755EA-BBEE-4C9E-A1F2-CE663DDCEBBC}" type="presOf" srcId="{1F503855-E46F-4239-B859-8F38624ED4EE}" destId="{B5E9A2C4-F5BE-4739-9366-4E7F97262B62}" srcOrd="0" destOrd="3" presId="urn:microsoft.com/office/officeart/2005/8/layout/hList1"/>
    <dgm:cxn modelId="{673BB407-8D1B-4DFB-9476-1810838D58B1}" type="presOf" srcId="{B99D988C-9F0F-4952-ABE5-C42E23365934}" destId="{AA68D610-184C-4413-BED2-46F8D561F821}" srcOrd="0" destOrd="2" presId="urn:microsoft.com/office/officeart/2005/8/layout/hList1"/>
    <dgm:cxn modelId="{E17FC283-ED8F-4C02-BE35-A6DE96544A7C}" srcId="{D8404873-F7A0-492F-9154-7469C5DD2707}" destId="{8B3881AB-C69F-483C-BC63-83D5BD1D48D4}" srcOrd="3" destOrd="0" parTransId="{950EC438-B5C9-4E2B-BA01-B71372363DD6}" sibTransId="{C6B60653-FBA3-47DB-9346-AFABE98C0CB7}"/>
    <dgm:cxn modelId="{11B238E8-0F79-4DA5-9286-72F79796ADE6}" type="presOf" srcId="{D3757CE3-0086-41E7-8CCE-D987B2CD68B5}" destId="{3DA79605-72F7-4226-9993-1B33611D2297}" srcOrd="0" destOrd="0" presId="urn:microsoft.com/office/officeart/2005/8/layout/hList1"/>
    <dgm:cxn modelId="{D819A912-11B4-4E1C-A13B-14FBD8CBE65A}" srcId="{5684B7D6-1A13-405E-9DD5-CD68A93283A6}" destId="{B99D988C-9F0F-4952-ABE5-C42E23365934}" srcOrd="2" destOrd="0" parTransId="{9A55E811-30BE-4519-AA07-404F810A8FE5}" sibTransId="{67951AF3-1E21-4225-B547-394438F73D90}"/>
    <dgm:cxn modelId="{4E0F5AC6-72AA-4E30-B3C0-C3FAD3A33CB4}" srcId="{E9D4E07A-C63B-49F1-BC19-FBA557F93D04}" destId="{5684B7D6-1A13-405E-9DD5-CD68A93283A6}" srcOrd="0" destOrd="0" parTransId="{9156A221-DF84-4E74-BEBF-300A18948C58}" sibTransId="{5CC83EE8-40E6-4F17-B0A9-FA6FBE5BF6FA}"/>
    <dgm:cxn modelId="{5FCC125E-4148-4875-9433-E6581AB6A6D6}" type="presOf" srcId="{9C5EF201-2B4C-4849-989C-8569FFFB14BD}" destId="{B5E9A2C4-F5BE-4739-9366-4E7F97262B62}" srcOrd="0" destOrd="2" presId="urn:microsoft.com/office/officeart/2005/8/layout/hList1"/>
    <dgm:cxn modelId="{CE0FD7FC-1EDC-4F28-868F-7875EEADC5BA}" srcId="{4A841A0E-D422-4FA2-AD19-3D78B182D5A6}" destId="{52753B6D-F57F-4E64-9E55-17B51F1E660E}" srcOrd="4" destOrd="0" parTransId="{C17B0E35-3401-49CF-B772-1E3F44C783BA}" sibTransId="{829881D7-0551-4876-9C6A-6FE0507013AA}"/>
    <dgm:cxn modelId="{888660D0-5019-4DEB-AC3C-CEE69B7FAA37}" srcId="{5684B7D6-1A13-405E-9DD5-CD68A93283A6}" destId="{D14F9E4A-4B36-44EB-9DE2-A1489507EF48}" srcOrd="1" destOrd="0" parTransId="{3C3A05E8-F2C2-4537-B4DE-B578708B4CC0}" sibTransId="{58086537-0939-4DA4-AA19-F3EE62A90748}"/>
    <dgm:cxn modelId="{A6A7FD1F-EC65-4DAF-BEC5-6915A6ECE9B7}" type="presOf" srcId="{D8404873-F7A0-492F-9154-7469C5DD2707}" destId="{139D8768-35B6-4A19-8354-1CAA08431F57}" srcOrd="0" destOrd="0" presId="urn:microsoft.com/office/officeart/2005/8/layout/hList1"/>
    <dgm:cxn modelId="{18C7CD49-0526-4F46-8818-05BA0F01D57B}" type="presParOf" srcId="{4F73EE43-1118-45EC-8AA1-66A4A420A0BC}" destId="{EEDE50A8-A1B9-4340-A406-AF1FECC65AC7}" srcOrd="0" destOrd="0" presId="urn:microsoft.com/office/officeart/2005/8/layout/hList1"/>
    <dgm:cxn modelId="{52C5B077-E8AF-48A5-8ADA-3DC7EE625064}" type="presParOf" srcId="{EEDE50A8-A1B9-4340-A406-AF1FECC65AC7}" destId="{B490C0CA-BA46-47A2-AC36-327287A23005}" srcOrd="0" destOrd="0" presId="urn:microsoft.com/office/officeart/2005/8/layout/hList1"/>
    <dgm:cxn modelId="{9EA62D96-1E70-4A68-9A2D-F4A29DA2D0D1}" type="presParOf" srcId="{EEDE50A8-A1B9-4340-A406-AF1FECC65AC7}" destId="{AA68D610-184C-4413-BED2-46F8D561F821}" srcOrd="1" destOrd="0" presId="urn:microsoft.com/office/officeart/2005/8/layout/hList1"/>
    <dgm:cxn modelId="{C40DEC5D-5227-420D-B629-965B3468F29F}" type="presParOf" srcId="{4F73EE43-1118-45EC-8AA1-66A4A420A0BC}" destId="{91DADDDA-1B86-4104-8323-A5931D3C7830}" srcOrd="1" destOrd="0" presId="urn:microsoft.com/office/officeart/2005/8/layout/hList1"/>
    <dgm:cxn modelId="{080BA2FA-B62D-45DF-A740-941651F0FF01}" type="presParOf" srcId="{4F73EE43-1118-45EC-8AA1-66A4A420A0BC}" destId="{59FE87E5-1820-4BD6-AE79-168780100FEC}" srcOrd="2" destOrd="0" presId="urn:microsoft.com/office/officeart/2005/8/layout/hList1"/>
    <dgm:cxn modelId="{94330E81-BFF0-4617-8C4D-59B9259BC74A}" type="presParOf" srcId="{59FE87E5-1820-4BD6-AE79-168780100FEC}" destId="{139D8768-35B6-4A19-8354-1CAA08431F57}" srcOrd="0" destOrd="0" presId="urn:microsoft.com/office/officeart/2005/8/layout/hList1"/>
    <dgm:cxn modelId="{34542EF3-987C-456D-901F-45F62038360C}" type="presParOf" srcId="{59FE87E5-1820-4BD6-AE79-168780100FEC}" destId="{A9495261-AE36-415E-A36A-42D5DF4C1DFD}" srcOrd="1" destOrd="0" presId="urn:microsoft.com/office/officeart/2005/8/layout/hList1"/>
    <dgm:cxn modelId="{D33AB198-6410-4F90-8AFC-896A042AF7B4}" type="presParOf" srcId="{4F73EE43-1118-45EC-8AA1-66A4A420A0BC}" destId="{D3FB0130-F944-46A9-8C0B-2F3CE5B37201}" srcOrd="3" destOrd="0" presId="urn:microsoft.com/office/officeart/2005/8/layout/hList1"/>
    <dgm:cxn modelId="{1488110B-D2D8-4DD0-B819-820102065E71}" type="presParOf" srcId="{4F73EE43-1118-45EC-8AA1-66A4A420A0BC}" destId="{E3089904-0660-49F8-A57A-7D244E60C3FE}" srcOrd="4" destOrd="0" presId="urn:microsoft.com/office/officeart/2005/8/layout/hList1"/>
    <dgm:cxn modelId="{666294E6-4BD7-4D4F-9B5D-2C6550C6FD56}" type="presParOf" srcId="{E3089904-0660-49F8-A57A-7D244E60C3FE}" destId="{CB524EEA-A8F1-4D1E-8A1E-13AD7A903BF3}" srcOrd="0" destOrd="0" presId="urn:microsoft.com/office/officeart/2005/8/layout/hList1"/>
    <dgm:cxn modelId="{9DC44919-0AF7-435A-A98E-FEC50A72FBAB}" type="presParOf" srcId="{E3089904-0660-49F8-A57A-7D244E60C3FE}" destId="{B5E9A2C4-F5BE-4739-9366-4E7F97262B62}" srcOrd="1" destOrd="0" presId="urn:microsoft.com/office/officeart/2005/8/layout/hList1"/>
    <dgm:cxn modelId="{88B71940-EAB5-4B26-B1B3-A3CEE2987C42}" type="presParOf" srcId="{4F73EE43-1118-45EC-8AA1-66A4A420A0BC}" destId="{6C0CB543-60F0-4F6B-8467-620E3343E1E3}" srcOrd="5" destOrd="0" presId="urn:microsoft.com/office/officeart/2005/8/layout/hList1"/>
    <dgm:cxn modelId="{6DB1D877-50C4-462F-9D04-4CBFB9004BA2}" type="presParOf" srcId="{4F73EE43-1118-45EC-8AA1-66A4A420A0BC}" destId="{5064558F-6D51-4400-8EC7-1D1E2CB81DE6}" srcOrd="6" destOrd="0" presId="urn:microsoft.com/office/officeart/2005/8/layout/hList1"/>
    <dgm:cxn modelId="{FA422D52-9FA8-4082-A071-35FB2986DDDA}" type="presParOf" srcId="{5064558F-6D51-4400-8EC7-1D1E2CB81DE6}" destId="{3DA79605-72F7-4226-9993-1B33611D2297}" srcOrd="0" destOrd="0" presId="urn:microsoft.com/office/officeart/2005/8/layout/hList1"/>
    <dgm:cxn modelId="{9EDD02BA-9BCF-425E-B3E6-C499A53D222F}" type="presParOf" srcId="{5064558F-6D51-4400-8EC7-1D1E2CB81DE6}" destId="{95202537-A9AB-49FD-B705-6C67EEEB5CB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1C47E-EFA0-469D-B766-8DA5868C923B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DBDAF-97FB-470D-BFD7-986EA5D97E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경영자가 안전에 대한 관리를 시작한다고 해도 작업자들이 그에 안 따라 준다면 허사가 될 것이다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그렇기에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작업자들에게도 안전에 대한 체계적인 교육시스템이 필요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하다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DBDAF-97FB-470D-BFD7-986EA5D97EA8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LG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정유의 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EHS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특징은 대표적으로 이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네가지로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구분할 수 있다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일단 정유회사 특성상 안전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보건보다는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환경쪽에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더 중점적으로 관리하며 보건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안전과 연계가 되는 방식인데 일단 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LG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정유는 친환경적인 기업이미지를 만드는데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주력하고있다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그결과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회연속으로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친환경기업으로 뽑혔고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대내외적으로 환경을 중시하는 이미지를 공표하여 공해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오염방지에 대한 최우선투자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적극적인 환경보호 활동전개 등으로 환경을 핵심요소로 명문화하였다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DBDAF-97FB-470D-BFD7-986EA5D97EA8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LG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정유의 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EHS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특징은 대표적으로 이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네가지로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구분할 수 있다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일단 정유회사 특성상 안전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보건보다는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환경쪽에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더 중점적으로 관리하며 보건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안전과 연계가 되는 방식인데 일단 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LG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정유는 친환경적인 기업이미지를 만드는데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주력하고있다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그결과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ko-KR" alt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회연속으로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친환경기업으로 뽑혔고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대내외적으로 환경을 중시하는 이미지를 공표하여 공해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오염방지에 대한 최우선투자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적극적인 환경보호 활동전개 등으로 환경을 핵심요소로 명문화하였다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ko-KR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DBDAF-97FB-470D-BFD7-986EA5D97EA8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타원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직사각형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타원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직사각형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타원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타원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직사각형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직사각형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직사각형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내용 개체 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내용 개체 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타원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타원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제목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직사각형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내용 개체 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타원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타원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직사각형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선 연결선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직사각형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타원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22" name="직사각형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226A9D6-B6D0-4541-9800-FF7711DFE580}" type="datetimeFigureOut">
              <a:rPr lang="ko-KR" altLang="en-US" smtClean="0"/>
              <a:pPr/>
              <a:t>2011-04-29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타원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344C54-3845-45D3-BB82-9087E7AB756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1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1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1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67544" y="4653136"/>
            <a:ext cx="8417024" cy="1752600"/>
          </a:xfrm>
        </p:spPr>
        <p:txBody>
          <a:bodyPr>
            <a:normAutofit/>
          </a:bodyPr>
          <a:lstStyle/>
          <a:p>
            <a:pPr algn="r"/>
            <a:r>
              <a:rPr lang="en-US" altLang="ko-KR" sz="2400" dirty="0" smtClean="0"/>
              <a:t>2010180902</a:t>
            </a:r>
            <a:r>
              <a:rPr lang="ko-KR" altLang="en-US" sz="2400" dirty="0" smtClean="0"/>
              <a:t> 노주열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자료조사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발표</a:t>
            </a:r>
            <a:r>
              <a:rPr lang="en-US" altLang="ko-KR" sz="2400" dirty="0" smtClean="0"/>
              <a:t>)</a:t>
            </a:r>
          </a:p>
          <a:p>
            <a:pPr algn="r"/>
            <a:r>
              <a:rPr lang="en-US" altLang="ko-KR" sz="2400" dirty="0" smtClean="0"/>
              <a:t>2010180903 </a:t>
            </a:r>
            <a:r>
              <a:rPr lang="ko-KR" altLang="en-US" sz="2400" dirty="0" smtClean="0"/>
              <a:t>이태헌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자료조사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발표</a:t>
            </a:r>
            <a:r>
              <a:rPr lang="en-US" altLang="ko-KR" sz="2400" dirty="0" smtClean="0"/>
              <a:t>)</a:t>
            </a:r>
          </a:p>
          <a:p>
            <a:pPr algn="r"/>
            <a:r>
              <a:rPr lang="en-US" altLang="ko-KR" sz="2400" dirty="0" smtClean="0"/>
              <a:t>2010181001 </a:t>
            </a:r>
            <a:r>
              <a:rPr lang="ko-KR" altLang="en-US" sz="2400" dirty="0" smtClean="0"/>
              <a:t>강민지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ppt</a:t>
            </a:r>
            <a:r>
              <a:rPr lang="ko-KR" altLang="en-US" sz="2400" dirty="0" smtClean="0"/>
              <a:t>작업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발표</a:t>
            </a:r>
            <a:r>
              <a:rPr lang="en-US" altLang="ko-KR" sz="2400" dirty="0" smtClean="0"/>
              <a:t>)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751856"/>
          </a:xfrm>
        </p:spPr>
        <p:txBody>
          <a:bodyPr>
            <a:normAutofit/>
          </a:bodyPr>
          <a:lstStyle/>
          <a:p>
            <a:r>
              <a:rPr lang="en-US" altLang="ko-KR" sz="8000" dirty="0" smtClean="0"/>
              <a:t>EHS</a:t>
            </a:r>
            <a:r>
              <a:rPr lang="en-US" altLang="ko-KR" dirty="0" smtClean="0"/>
              <a:t> </a:t>
            </a:r>
            <a:br>
              <a:rPr lang="en-US" altLang="ko-KR" dirty="0" smtClean="0"/>
            </a:br>
            <a:r>
              <a:rPr lang="ko-KR" altLang="en-US" sz="2800" dirty="0" smtClean="0"/>
              <a:t>환경</a:t>
            </a:r>
            <a:r>
              <a:rPr lang="en-US" altLang="ko-KR" sz="2800" dirty="0" smtClean="0"/>
              <a:t>(Environment), </a:t>
            </a:r>
            <a:r>
              <a:rPr lang="ko-KR" altLang="en-US" sz="2800" dirty="0" smtClean="0"/>
              <a:t>보건</a:t>
            </a:r>
            <a:r>
              <a:rPr lang="en-US" altLang="ko-KR" sz="2800" dirty="0" smtClean="0"/>
              <a:t>(Health), </a:t>
            </a:r>
            <a:r>
              <a:rPr lang="ko-KR" altLang="en-US" sz="2800" dirty="0" smtClean="0"/>
              <a:t>안전</a:t>
            </a:r>
            <a:r>
              <a:rPr lang="en-US" altLang="ko-KR" sz="2800" dirty="0" smtClean="0"/>
              <a:t>(Safety)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특징</a:t>
            </a:r>
            <a:endParaRPr lang="ko-KR" altLang="en-US" sz="4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SYSTEM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필요성</a:t>
            </a:r>
            <a:endParaRPr lang="ko-KR" altLang="en-US" sz="4000" dirty="0">
              <a:solidFill>
                <a:schemeClr val="accent1"/>
              </a:solidFill>
            </a:endParaRPr>
          </a:p>
        </p:txBody>
      </p:sp>
      <p:pic>
        <p:nvPicPr>
          <p:cNvPr id="4" name="내용 개체 틀 3" descr="ehs 시스템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9" y="1305588"/>
            <a:ext cx="6984776" cy="54083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 smtClean="0"/>
              <a:t>환경경영의 필요성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ko-KR" altLang="en-US" sz="3300" dirty="0" smtClean="0">
                <a:solidFill>
                  <a:schemeClr val="bg2">
                    <a:lumMod val="25000"/>
                  </a:schemeClr>
                </a:solidFill>
              </a:rPr>
              <a:t>환경분야별 업무에 대한 표준화 및 효율적인 관리체계 필요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막연히 환경에 대한 관리를 하는 것이 아니라 어떤 분야의 일을 하는지에 따른 표준적인 체계를 갖춘 시스템이 요구되고 있다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이런 </a:t>
            </a:r>
            <a:r>
              <a:rPr lang="ko-KR" altLang="en-US" sz="2900" b="1" dirty="0" smtClean="0">
                <a:solidFill>
                  <a:schemeClr val="bg2">
                    <a:lumMod val="50000"/>
                  </a:schemeClr>
                </a:solidFill>
              </a:rPr>
              <a:t>체계적인 시스템이 갖춰진다면 어떤 분야의 일이든 효율적인 관리가 될 수 있게 된다</a:t>
            </a:r>
            <a:r>
              <a:rPr lang="en-US" altLang="ko-KR" sz="2900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sz="3300" dirty="0" smtClean="0">
                <a:solidFill>
                  <a:schemeClr val="bg2">
                    <a:lumMod val="25000"/>
                  </a:schemeClr>
                </a:solidFill>
              </a:rPr>
              <a:t>사전예방 중심의 환경관리체계 요구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환경에 대한 관리는 유해물질을 조금이라도 다루는 기업이라면 당연히 처음부터 따로 환경관리가 되어있어야 하나 대부분 일이 터지고 난 후에 관리를 시작하는 것이 되풀이 되어왔었다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하지만 </a:t>
            </a:r>
            <a:r>
              <a:rPr lang="en-US" altLang="ko-KR" sz="2900" b="1" dirty="0" smtClean="0">
                <a:solidFill>
                  <a:schemeClr val="bg2">
                    <a:lumMod val="50000"/>
                  </a:schemeClr>
                </a:solidFill>
              </a:rPr>
              <a:t>EHS</a:t>
            </a:r>
            <a:r>
              <a:rPr lang="ko-KR" altLang="en-US" sz="2900" b="1" dirty="0" smtClean="0">
                <a:solidFill>
                  <a:schemeClr val="bg2">
                    <a:lumMod val="50000"/>
                  </a:schemeClr>
                </a:solidFill>
              </a:rPr>
              <a:t>시스템을 가동한다면 사전예방이 가능하다</a:t>
            </a:r>
            <a:r>
              <a:rPr lang="en-US" altLang="ko-KR" sz="2900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sz="3300" dirty="0" smtClean="0">
                <a:solidFill>
                  <a:schemeClr val="bg2">
                    <a:lumMod val="25000"/>
                  </a:schemeClr>
                </a:solidFill>
              </a:rPr>
              <a:t>관련법규 및 규제강화에 대한 대응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매스컴에서 무단 폐기물 누출로 인해 문제가 된 사건을 흔히 접할 수 있었다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법규제가 약하다 보니 그렇게 계속 버리게 되고 ‘소 잃고 외양간 고치는 격’ </a:t>
            </a:r>
            <a:r>
              <a:rPr lang="ko-KR" altLang="en-US" sz="2900" dirty="0" err="1" smtClean="0">
                <a:solidFill>
                  <a:schemeClr val="bg2">
                    <a:lumMod val="50000"/>
                  </a:schemeClr>
                </a:solidFill>
              </a:rPr>
              <a:t>으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ko-KR" altLang="en-US" sz="2900" dirty="0" err="1" smtClean="0">
                <a:solidFill>
                  <a:schemeClr val="bg2">
                    <a:lumMod val="50000"/>
                  </a:schemeClr>
                </a:solidFill>
              </a:rPr>
              <a:t>로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 그 후에야 관리하는 그런 식이 되풀이 되어왔다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하지만 </a:t>
            </a:r>
            <a:r>
              <a:rPr lang="ko-KR" altLang="en-US" sz="2900" b="1" dirty="0" smtClean="0">
                <a:solidFill>
                  <a:schemeClr val="bg2">
                    <a:lumMod val="50000"/>
                  </a:schemeClr>
                </a:solidFill>
              </a:rPr>
              <a:t>요즈음은 강화된 법 규제와</a:t>
            </a:r>
            <a:r>
              <a:rPr lang="en-US" altLang="ko-KR" sz="2900" b="1" dirty="0" smtClean="0">
                <a:solidFill>
                  <a:schemeClr val="bg2">
                    <a:lumMod val="50000"/>
                  </a:schemeClr>
                </a:solidFill>
              </a:rPr>
              <a:t>, EHS</a:t>
            </a:r>
            <a:r>
              <a:rPr lang="ko-KR" altLang="en-US" sz="2900" b="1" dirty="0" smtClean="0">
                <a:solidFill>
                  <a:schemeClr val="bg2">
                    <a:lumMod val="50000"/>
                  </a:schemeClr>
                </a:solidFill>
              </a:rPr>
              <a:t>로 인해 환경경영이 전문적으로 이루어진다면 사전에 이런 일들은 방지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할 수 있을 것이다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sz="3300" dirty="0" smtClean="0">
                <a:solidFill>
                  <a:schemeClr val="bg2">
                    <a:lumMod val="25000"/>
                  </a:schemeClr>
                </a:solidFill>
              </a:rPr>
              <a:t>선진환경 관리기법 요구</a:t>
            </a:r>
            <a:endParaRPr lang="en-US" altLang="ko-KR" sz="33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우리나라는 </a:t>
            </a:r>
            <a:r>
              <a:rPr lang="ko-KR" altLang="en-US" sz="2900" b="1" dirty="0" smtClean="0">
                <a:solidFill>
                  <a:schemeClr val="bg2">
                    <a:lumMod val="50000"/>
                  </a:schemeClr>
                </a:solidFill>
              </a:rPr>
              <a:t>외국에 비해 환경에 대한 기술이나 관심모두 뒤쳐져 왔던 것이 사실이다</a:t>
            </a:r>
            <a:r>
              <a:rPr lang="en-US" altLang="ko-KR" sz="2900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ko-KR" altLang="en-US" sz="2900" dirty="0" smtClean="0">
                <a:solidFill>
                  <a:schemeClr val="bg2">
                    <a:lumMod val="50000"/>
                  </a:schemeClr>
                </a:solidFill>
              </a:rPr>
              <a:t>하지만 이제는 관리기법부터 시작하여 환경에 대한 관심이 필요한 시점이 왔다</a:t>
            </a:r>
            <a:r>
              <a:rPr lang="en-US" altLang="ko-KR" sz="29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ko-KR" altLang="en-US" sz="29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ko-KR" altLang="en-US" sz="33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 smtClean="0"/>
              <a:t>산업보건 관심증대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</a:rPr>
              <a:t>산업보건 활동 감독 강화</a:t>
            </a:r>
            <a:endParaRPr lang="en-US" altLang="ko-K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ko-KR" altLang="en-US" dirty="0" smtClean="0"/>
          </a:p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</a:rPr>
              <a:t>위해 환경 근무회피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우리나라에서 한동안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3D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기피현상이 정말 심했던 것이 사실이다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직장을 못 구하면서도 </a:t>
            </a:r>
            <a:r>
              <a:rPr lang="en-US" altLang="ko-KR" b="1" dirty="0" smtClean="0">
                <a:solidFill>
                  <a:schemeClr val="bg2">
                    <a:lumMod val="50000"/>
                  </a:schemeClr>
                </a:solidFill>
              </a:rPr>
              <a:t>3D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를 기피했던 것은 바로 안전</a:t>
            </a:r>
            <a:r>
              <a:rPr lang="en-US" altLang="ko-KR" b="1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보건에 대한 관리가 되어있지 않기 때문에 자칫 사고가 나거나 건강이 나빠질 위험부담 때문에 나타난 현상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인 것이다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하지만 이제부터라도 모든 작업장이 보건관리가 되어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3D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직업이라는 것이 사라질 때가 왔다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</a:rPr>
              <a:t>개인건강 관심증대 </a:t>
            </a:r>
            <a:r>
              <a:rPr lang="en-US" altLang="ko-KR" dirty="0" smtClean="0">
                <a:solidFill>
                  <a:schemeClr val="bg2">
                    <a:lumMod val="25000"/>
                  </a:schemeClr>
                </a:solidFill>
              </a:rPr>
              <a:t>(well-being)</a:t>
            </a:r>
            <a:endParaRPr lang="ko-KR" alt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최근 불고 있는 </a:t>
            </a:r>
            <a:r>
              <a:rPr lang="ko-KR" altLang="en-US" dirty="0" err="1" smtClean="0">
                <a:solidFill>
                  <a:schemeClr val="bg2">
                    <a:lumMod val="50000"/>
                  </a:schemeClr>
                </a:solidFill>
              </a:rPr>
              <a:t>웰빙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 바람이 식을 줄 모르고 있다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개인의 건강에 대한 관심이 굉장히 증가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했고 회사측에서도 작업자들에 이런 관리들을 해준다면 작업자들 사기에도 많은 도움이 될 수 있을 것이다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ko-KR" altLang="en-US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 smtClean="0"/>
              <a:t>안전활동 강화</a:t>
            </a:r>
            <a:r>
              <a:rPr lang="en-US" altLang="ko-KR" sz="4000" b="1" dirty="0" smtClean="0"/>
              <a:t>/</a:t>
            </a:r>
            <a:r>
              <a:rPr lang="ko-KR" altLang="en-US" sz="4000" b="1" dirty="0" smtClean="0"/>
              <a:t>다양화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503920" cy="51423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</a:rPr>
              <a:t>안전관리요소 증가로 인한 체계적인 관리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작업장이 최근 사무자동화 등으로 많은 기계들이 사람들의 자리를 채워가고 있고 그에 따른 관리요소들이 많이 증가하고 있다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안전에 관해 작업자</a:t>
            </a:r>
            <a:r>
              <a:rPr lang="en-US" altLang="ko-KR" b="1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기계</a:t>
            </a:r>
            <a:r>
              <a:rPr lang="en-US" altLang="ko-KR" b="1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그 외의 모든 요소들에 대한 체계적인 관리가 필요하다</a:t>
            </a:r>
            <a:r>
              <a:rPr lang="en-US" altLang="ko-KR" b="1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또한 그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데이터들을 통해 사고방지에도 큰 도움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이 될 것이다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ko-KR" alt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</a:rPr>
              <a:t>안전문화 정착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우리나라에서는 정말 해마다 크고 작은 사고들이 많이 일어나고 있다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외신에서 ‘빨리빨리 나라’ 라고 표현했을 만큼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안전불감증이 최근까지 심했고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지금도 설마 하는 생각에 그냥 넘어가고 하는 경우가 다반사이다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이제는 우리나라도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안전문화가 정착될 때가 왔고 기업들 하나하나가 안전에 대한 확고한 마인드를 가지고 체계적인 관리를 시작할 때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가 왔다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ko-KR" alt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ko-KR" altLang="en-US" dirty="0" smtClean="0">
                <a:solidFill>
                  <a:schemeClr val="bg2">
                    <a:lumMod val="25000"/>
                  </a:schemeClr>
                </a:solidFill>
              </a:rPr>
              <a:t>체계적인 교육기반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-&gt;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어느 단계에서는 어떤 점을 주의해야 하는지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어느 기계를 다룰 때에는 어떻게 해야 효과적으로 안전하게 작업을 할 수 있는지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</a:rPr>
              <a:t>어떤 작업단계에서 사고가 많이 났는지 </a:t>
            </a:r>
            <a:r>
              <a:rPr lang="ko-KR" altLang="en-US" b="1" dirty="0" smtClean="0">
                <a:solidFill>
                  <a:schemeClr val="bg2">
                    <a:lumMod val="50000"/>
                  </a:schemeClr>
                </a:solidFill>
              </a:rPr>
              <a:t>효과적인 분석 후 작업자들에게 처음부터 체계적인 교육이 필요하다</a:t>
            </a:r>
            <a:r>
              <a:rPr lang="en-US" altLang="ko-KR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ko-KR" alt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/>
              <a:t>EHS </a:t>
            </a:r>
            <a:r>
              <a:rPr lang="ko-KR" altLang="en-US" sz="4000" b="1" dirty="0" smtClean="0"/>
              <a:t>통합관리의 필요성</a:t>
            </a:r>
            <a:endParaRPr lang="ko-KR" altLang="en-US" sz="4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기대효과</a:t>
            </a:r>
            <a:endParaRPr lang="ko-KR" altLang="en-US" sz="40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idx="1"/>
          </p:nvPr>
        </p:nvSpPr>
        <p:spPr>
          <a:xfrm>
            <a:off x="323528" y="1484784"/>
            <a:ext cx="4040188" cy="844198"/>
          </a:xfrm>
        </p:spPr>
        <p:txBody>
          <a:bodyPr/>
          <a:lstStyle/>
          <a:p>
            <a:r>
              <a:rPr lang="en-US" altLang="ko-KR" sz="4000" dirty="0"/>
              <a:t>LG </a:t>
            </a:r>
            <a:r>
              <a:rPr lang="ko-KR" altLang="en-US" sz="4000" dirty="0" err="1"/>
              <a:t>칼텍스</a:t>
            </a:r>
            <a:r>
              <a:rPr lang="ko-KR" altLang="en-US" sz="4000" dirty="0"/>
              <a:t> </a:t>
            </a:r>
            <a:r>
              <a:rPr lang="ko-KR" altLang="en-US" sz="4000" dirty="0" smtClean="0"/>
              <a:t>정유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301752" y="2348880"/>
            <a:ext cx="4041648" cy="3940907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회 연속 환경친화기업으로 선정</a:t>
            </a:r>
          </a:p>
          <a:p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원격제어 통제 시스템</a:t>
            </a:r>
          </a:p>
          <a:p>
            <a:r>
              <a:rPr lang="ko-KR" altLang="en-US" sz="2800" dirty="0" err="1" smtClean="0">
                <a:solidFill>
                  <a:schemeClr val="bg2">
                    <a:lumMod val="25000"/>
                  </a:schemeClr>
                </a:solidFill>
              </a:rPr>
              <a:t>오일컬렉터팬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 시스템</a:t>
            </a:r>
          </a:p>
          <a:p>
            <a:r>
              <a:rPr lang="ko-KR" altLang="en-US" sz="2800" dirty="0" err="1" smtClean="0">
                <a:solidFill>
                  <a:schemeClr val="bg2">
                    <a:lumMod val="25000"/>
                  </a:schemeClr>
                </a:solidFill>
              </a:rPr>
              <a:t>탈황ㆍ전기집진기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o-KR" altLang="en-US" sz="2800" dirty="0" err="1" smtClean="0">
                <a:solidFill>
                  <a:schemeClr val="bg2">
                    <a:lumMod val="25000"/>
                  </a:schemeClr>
                </a:solidFill>
              </a:rPr>
              <a:t>설치등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 완벽 관리</a:t>
            </a:r>
          </a:p>
          <a:p>
            <a:pPr algn="just">
              <a:buNone/>
            </a:pPr>
            <a:endParaRPr lang="en-US" altLang="ko-KR" sz="28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내용 개체 틀 6"/>
          <p:cNvSpPr>
            <a:spLocks noGrp="1"/>
          </p:cNvSpPr>
          <p:nvPr>
            <p:ph sz="quarter" idx="4"/>
          </p:nvPr>
        </p:nvSpPr>
        <p:spPr>
          <a:xfrm>
            <a:off x="4788024" y="2348880"/>
            <a:ext cx="4038600" cy="39604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ko-KR" altLang="en-US" sz="2400" dirty="0" smtClean="0"/>
              <a:t>업계 최대 규모의 </a:t>
            </a:r>
            <a:r>
              <a:rPr lang="ko-KR" altLang="en-US" sz="2400" dirty="0" err="1" smtClean="0"/>
              <a:t>중질유</a:t>
            </a:r>
            <a:r>
              <a:rPr lang="ko-KR" altLang="en-US" sz="2400" dirty="0" smtClean="0"/>
              <a:t> 분해 및 탈황시설과 전기 집진시설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폐수 처리 및 재활용시설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대기 및 수질 오염물질 배출 상태를 모니터링 하는 </a:t>
            </a:r>
            <a:r>
              <a:rPr lang="en-US" altLang="ko-KR" sz="2400" dirty="0" smtClean="0"/>
              <a:t>24</a:t>
            </a:r>
            <a:r>
              <a:rPr lang="ko-KR" altLang="en-US" sz="2400" dirty="0" smtClean="0"/>
              <a:t>시간 원격제어 통제 시스템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출하지역에 토양 오염을 방지하는 오일 </a:t>
            </a:r>
            <a:r>
              <a:rPr lang="ko-KR" altLang="en-US" sz="2400" dirty="0" err="1" smtClean="0"/>
              <a:t>컬렉터</a:t>
            </a:r>
            <a:r>
              <a:rPr lang="ko-KR" altLang="en-US" sz="2400" dirty="0" smtClean="0"/>
              <a:t> 팬 시스템</a:t>
            </a:r>
            <a:r>
              <a:rPr lang="en-US" altLang="ko-KR" sz="2400" dirty="0" smtClean="0"/>
              <a:t>(Oil Collector Pan System) </a:t>
            </a:r>
            <a:r>
              <a:rPr lang="ko-KR" altLang="en-US" sz="2400" dirty="0" smtClean="0"/>
              <a:t>등을 가동하고 있음은 물론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발전 효율이 높고 공해 배출이 적은 청정연료인 연료전지도 개발해 지역사회의 환경보호에 기여하고 있다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ko-KR" altLang="en-US" sz="21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가 기업에서 쓰이는 예</a:t>
            </a:r>
            <a:endParaRPr lang="ko-KR" altLang="en-US" sz="4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idx="1"/>
          </p:nvPr>
        </p:nvSpPr>
        <p:spPr>
          <a:xfrm>
            <a:off x="323528" y="1484784"/>
            <a:ext cx="4040188" cy="844198"/>
          </a:xfrm>
        </p:spPr>
        <p:txBody>
          <a:bodyPr/>
          <a:lstStyle/>
          <a:p>
            <a:r>
              <a:rPr lang="ko-KR" altLang="en-US" sz="4000" dirty="0"/>
              <a:t>세인인포테크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323528" y="2348880"/>
            <a:ext cx="4041648" cy="3888433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ko-KR" altLang="en-US" sz="2800" dirty="0" smtClean="0"/>
              <a:t>국내최초로 </a:t>
            </a:r>
            <a:r>
              <a:rPr lang="en-US" altLang="ko-KR" sz="2800" dirty="0" smtClean="0"/>
              <a:t>EHS</a:t>
            </a:r>
            <a:r>
              <a:rPr lang="ko-KR" altLang="en-US" sz="2800" dirty="0" smtClean="0"/>
              <a:t>도입 </a:t>
            </a:r>
          </a:p>
          <a:p>
            <a:r>
              <a:rPr lang="en-US" altLang="ko-KR" sz="2800" dirty="0" smtClean="0"/>
              <a:t>SK,</a:t>
            </a:r>
            <a:r>
              <a:rPr lang="ko-KR" altLang="en-US" sz="2800" dirty="0" smtClean="0"/>
              <a:t>현대</a:t>
            </a:r>
            <a:r>
              <a:rPr lang="en-US" altLang="ko-KR" sz="2800" dirty="0" smtClean="0"/>
              <a:t>,</a:t>
            </a:r>
            <a:r>
              <a:rPr lang="ko-KR" altLang="en-US" sz="2800" dirty="0" smtClean="0"/>
              <a:t>한화 등 국내 대기업에 </a:t>
            </a:r>
            <a:r>
              <a:rPr lang="en-US" altLang="ko-KR" sz="2800" dirty="0" smtClean="0"/>
              <a:t>EHS</a:t>
            </a:r>
            <a:r>
              <a:rPr lang="ko-KR" altLang="en-US" sz="2800" dirty="0" smtClean="0"/>
              <a:t>지원</a:t>
            </a:r>
          </a:p>
          <a:p>
            <a:r>
              <a:rPr lang="en-US" altLang="ko-KR" sz="2800" dirty="0" smtClean="0"/>
              <a:t>EHS Info Track </a:t>
            </a:r>
            <a:r>
              <a:rPr lang="ko-KR" altLang="en-US" sz="2800" dirty="0" smtClean="0"/>
              <a:t>개발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자체 </a:t>
            </a:r>
            <a:r>
              <a:rPr lang="en-US" altLang="ko-KR" sz="2800" dirty="0" smtClean="0"/>
              <a:t>EHS</a:t>
            </a:r>
            <a:r>
              <a:rPr lang="ko-KR" altLang="en-US" sz="2800" dirty="0" smtClean="0"/>
              <a:t>프로그램</a:t>
            </a:r>
          </a:p>
          <a:p>
            <a:r>
              <a:rPr lang="ko-KR" altLang="en-US" sz="2800" dirty="0" smtClean="0"/>
              <a:t>산업보건관리 시스템 </a:t>
            </a:r>
            <a:r>
              <a:rPr lang="en-US" altLang="ko-KR" sz="2800" dirty="0" smtClean="0"/>
              <a:t>(</a:t>
            </a:r>
            <a:r>
              <a:rPr lang="en-US" altLang="ko-KR" sz="2800" dirty="0" err="1" smtClean="0"/>
              <a:t>Hms</a:t>
            </a:r>
            <a:r>
              <a:rPr lang="en-US" altLang="ko-KR" sz="2800" dirty="0" smtClean="0"/>
              <a:t> Info Track </a:t>
            </a:r>
            <a:r>
              <a:rPr lang="en-US" altLang="ko-KR" sz="2800" dirty="0" err="1" smtClean="0"/>
              <a:t>lite</a:t>
            </a:r>
            <a:r>
              <a:rPr lang="en-US" altLang="ko-KR" sz="2800" dirty="0" smtClean="0"/>
              <a:t>)</a:t>
            </a:r>
            <a:endParaRPr lang="ko-KR" altLang="en-US" sz="2800" dirty="0" smtClean="0"/>
          </a:p>
          <a:p>
            <a:r>
              <a:rPr lang="ko-KR" altLang="en-US" sz="2800" dirty="0" smtClean="0"/>
              <a:t>폐기물관리 시스템 </a:t>
            </a:r>
            <a:r>
              <a:rPr lang="en-US" altLang="ko-KR" sz="2800" dirty="0" smtClean="0"/>
              <a:t>(Waste Info Track)</a:t>
            </a:r>
            <a:endParaRPr lang="ko-KR" altLang="en-US" sz="2800" dirty="0" smtClean="0"/>
          </a:p>
          <a:p>
            <a:r>
              <a:rPr lang="ko-KR" altLang="en-US" sz="2800" dirty="0" smtClean="0"/>
              <a:t>원격모니터링 시스템 </a:t>
            </a:r>
            <a:r>
              <a:rPr lang="en-US" altLang="ko-KR" sz="2800" dirty="0" smtClean="0"/>
              <a:t>(ENPEX V2.0)</a:t>
            </a:r>
            <a:endParaRPr lang="ko-KR" altLang="en-US" sz="2800" dirty="0" smtClean="0"/>
          </a:p>
        </p:txBody>
      </p:sp>
      <p:sp>
        <p:nvSpPr>
          <p:cNvPr id="7" name="내용 개체 틀 6"/>
          <p:cNvSpPr>
            <a:spLocks noGrp="1"/>
          </p:cNvSpPr>
          <p:nvPr>
            <p:ph sz="quarter" idx="4"/>
          </p:nvPr>
        </p:nvSpPr>
        <p:spPr>
          <a:xfrm>
            <a:off x="4788024" y="2348880"/>
            <a:ext cx="4038600" cy="39604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altLang="ko-KR" sz="2400" dirty="0" smtClean="0"/>
              <a:t>EHS</a:t>
            </a:r>
            <a:r>
              <a:rPr lang="ko-KR" altLang="en-US" sz="2400" dirty="0" smtClean="0"/>
              <a:t>에 대한 자체 프로그램만 </a:t>
            </a:r>
            <a:r>
              <a:rPr lang="en-US" altLang="ko-KR" sz="2400" dirty="0" smtClean="0"/>
              <a:t>7-8</a:t>
            </a:r>
            <a:r>
              <a:rPr lang="ko-KR" altLang="en-US" sz="2400" dirty="0" smtClean="0"/>
              <a:t>개를 보유하고 있는 국내 </a:t>
            </a:r>
            <a:r>
              <a:rPr lang="en-US" altLang="ko-KR" sz="2400" dirty="0" smtClean="0"/>
              <a:t>EHS</a:t>
            </a:r>
            <a:r>
              <a:rPr lang="ko-KR" altLang="en-US" sz="2400" dirty="0" smtClean="0"/>
              <a:t>최대 회사라고 해도 과언이 아니다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dirty="0" smtClean="0"/>
              <a:t>국내 대기업 뿐만 아니라 많은 기업들에 </a:t>
            </a:r>
            <a:r>
              <a:rPr lang="en-US" altLang="ko-KR" sz="2400" dirty="0" smtClean="0"/>
              <a:t>EHS</a:t>
            </a:r>
            <a:r>
              <a:rPr lang="ko-KR" altLang="en-US" sz="2400" dirty="0" smtClean="0"/>
              <a:t>를 지원해주고 있어 국내 기업들의 효과적인 </a:t>
            </a:r>
            <a:r>
              <a:rPr lang="en-US" altLang="ko-KR" sz="2400" dirty="0" smtClean="0"/>
              <a:t>EHS</a:t>
            </a:r>
            <a:r>
              <a:rPr lang="ko-KR" altLang="en-US" sz="2400" dirty="0" smtClean="0"/>
              <a:t>관리에 많은 도움을 주고 있는 기업이다</a:t>
            </a:r>
            <a:r>
              <a:rPr lang="en-US" altLang="ko-KR" sz="2400" dirty="0" smtClean="0"/>
              <a:t>. </a:t>
            </a:r>
          </a:p>
          <a:p>
            <a:r>
              <a:rPr lang="en-US" altLang="ko-KR" sz="2400" dirty="0" smtClean="0"/>
              <a:t>EHS</a:t>
            </a:r>
            <a:r>
              <a:rPr lang="ko-KR" altLang="en-US" sz="2400" dirty="0" smtClean="0"/>
              <a:t>뿐만 아니라 산업보건관리 시스템 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Hms</a:t>
            </a:r>
            <a:r>
              <a:rPr lang="en-US" altLang="ko-KR" sz="2400" dirty="0" smtClean="0"/>
              <a:t> Info Track </a:t>
            </a:r>
            <a:r>
              <a:rPr lang="en-US" altLang="ko-KR" sz="2400" dirty="0" err="1" smtClean="0"/>
              <a:t>lite</a:t>
            </a:r>
            <a:r>
              <a:rPr lang="en-US" altLang="ko-KR" sz="2400" dirty="0" smtClean="0"/>
              <a:t>),</a:t>
            </a:r>
            <a:r>
              <a:rPr lang="ko-KR" altLang="en-US" sz="2400" dirty="0" smtClean="0"/>
              <a:t>폐기물관리 시스템 </a:t>
            </a:r>
            <a:r>
              <a:rPr lang="en-US" altLang="ko-KR" sz="2400" dirty="0" smtClean="0"/>
              <a:t>(Waste Info Track), </a:t>
            </a:r>
            <a:r>
              <a:rPr lang="ko-KR" altLang="en-US" sz="2400" dirty="0" smtClean="0"/>
              <a:t>원격모니터링 시스템 </a:t>
            </a:r>
            <a:r>
              <a:rPr lang="en-US" altLang="ko-KR" sz="2400" dirty="0" smtClean="0"/>
              <a:t>(ENPEX V2.0)</a:t>
            </a:r>
            <a:r>
              <a:rPr lang="ko-KR" altLang="en-US" sz="2400" dirty="0" smtClean="0"/>
              <a:t>등의 프로그램을 자체 개발하여 운영</a:t>
            </a:r>
          </a:p>
          <a:p>
            <a:endParaRPr lang="ko-KR" altLang="en-US" sz="21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가 기업에서 쓰이는 예</a:t>
            </a:r>
            <a:endParaRPr lang="ko-KR" altLang="en-US" sz="4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참고자료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열린기술</a:t>
            </a:r>
            <a:r>
              <a:rPr lang="ko-KR" altLang="en-US" dirty="0" smtClean="0"/>
              <a:t> </a:t>
            </a:r>
            <a:r>
              <a:rPr lang="en-US" altLang="ko-KR" dirty="0" smtClean="0"/>
              <a:t>: http://www.yullin.com/</a:t>
            </a:r>
            <a:endParaRPr lang="ko-KR" altLang="en-US" dirty="0" smtClean="0"/>
          </a:p>
          <a:p>
            <a:r>
              <a:rPr lang="ko-KR" altLang="en-US" dirty="0" err="1" smtClean="0"/>
              <a:t>엔바이오니아</a:t>
            </a:r>
            <a:r>
              <a:rPr lang="ko-KR" altLang="en-US" dirty="0" smtClean="0"/>
              <a:t> </a:t>
            </a:r>
            <a:r>
              <a:rPr lang="en-US" altLang="ko-KR" dirty="0" smtClean="0"/>
              <a:t>: http://www.envioneer.com</a:t>
            </a:r>
            <a:r>
              <a:rPr lang="ko-KR" altLang="en-US" dirty="0" smtClean="0"/>
              <a:t> </a:t>
            </a:r>
          </a:p>
          <a:p>
            <a:r>
              <a:rPr lang="ko-KR" altLang="en-US" dirty="0" err="1" smtClean="0"/>
              <a:t>세인인포테크</a:t>
            </a:r>
            <a:r>
              <a:rPr lang="ko-KR" altLang="en-US" dirty="0" smtClean="0"/>
              <a:t> </a:t>
            </a:r>
            <a:r>
              <a:rPr lang="en-US" altLang="ko-KR" dirty="0" smtClean="0"/>
              <a:t>: http://www.sein-it.com </a:t>
            </a:r>
            <a:endParaRPr lang="ko-KR" altLang="en-US" dirty="0" smtClean="0"/>
          </a:p>
          <a:p>
            <a:r>
              <a:rPr lang="ko-KR" altLang="en-US" dirty="0" err="1" smtClean="0"/>
              <a:t>네이버뉴스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: http://news.never.com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4400" b="1" dirty="0" smtClean="0">
                <a:solidFill>
                  <a:schemeClr val="accent1"/>
                </a:solidFill>
              </a:rPr>
              <a:t>목차</a:t>
            </a:r>
            <a:endParaRPr lang="ko-KR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bg2">
                    <a:lumMod val="25000"/>
                  </a:schemeClr>
                </a:solidFill>
              </a:rPr>
              <a:t>EHS</a:t>
            </a:r>
            <a:r>
              <a:rPr lang="ko-KR" altLang="en-US" sz="4000" b="1" dirty="0" smtClean="0">
                <a:solidFill>
                  <a:schemeClr val="bg2">
                    <a:lumMod val="25000"/>
                  </a:schemeClr>
                </a:solidFill>
              </a:rPr>
              <a:t>란</a:t>
            </a:r>
            <a:r>
              <a:rPr lang="en-US" altLang="ko-KR" sz="4000" b="1" dirty="0" smtClean="0">
                <a:solidFill>
                  <a:schemeClr val="bg2">
                    <a:lumMod val="25000"/>
                  </a:schemeClr>
                </a:solidFill>
              </a:rPr>
              <a:t>?</a:t>
            </a:r>
          </a:p>
          <a:p>
            <a:r>
              <a:rPr lang="en-US" altLang="ko-KR" sz="4000" b="1" dirty="0" smtClean="0">
                <a:solidFill>
                  <a:schemeClr val="bg2">
                    <a:lumMod val="25000"/>
                  </a:schemeClr>
                </a:solidFill>
              </a:rPr>
              <a:t>EHS </a:t>
            </a:r>
            <a:r>
              <a:rPr lang="ko-KR" altLang="en-US" sz="4000" b="1" dirty="0" smtClean="0">
                <a:solidFill>
                  <a:schemeClr val="bg2">
                    <a:lumMod val="25000"/>
                  </a:schemeClr>
                </a:solidFill>
              </a:rPr>
              <a:t>의 구성 및 특징</a:t>
            </a:r>
            <a:endParaRPr lang="en-US" altLang="ko-KR" sz="4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altLang="ko-KR" sz="4000" b="1" dirty="0" smtClean="0">
                <a:solidFill>
                  <a:schemeClr val="bg2">
                    <a:lumMod val="25000"/>
                  </a:schemeClr>
                </a:solidFill>
              </a:rPr>
              <a:t>EHS SYSTEM</a:t>
            </a:r>
            <a:r>
              <a:rPr lang="ko-KR" altLang="en-US" sz="4000" b="1" dirty="0" smtClean="0">
                <a:solidFill>
                  <a:schemeClr val="bg2">
                    <a:lumMod val="25000"/>
                  </a:schemeClr>
                </a:solidFill>
              </a:rPr>
              <a:t>의 필요성</a:t>
            </a:r>
            <a:endParaRPr lang="en-US" altLang="ko-KR" sz="4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ko-KR" altLang="en-US" sz="4000" b="1" dirty="0" smtClean="0">
                <a:solidFill>
                  <a:schemeClr val="bg2">
                    <a:lumMod val="25000"/>
                  </a:schemeClr>
                </a:solidFill>
              </a:rPr>
              <a:t>기대효과</a:t>
            </a:r>
            <a:endParaRPr lang="en-US" altLang="ko-KR" sz="4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ko-KR" altLang="en-US" sz="4000" b="1" dirty="0" smtClean="0">
                <a:solidFill>
                  <a:schemeClr val="bg2">
                    <a:lumMod val="25000"/>
                  </a:schemeClr>
                </a:solidFill>
              </a:rPr>
              <a:t>기업에서 쓰이는 예</a:t>
            </a:r>
            <a:endParaRPr lang="en-US" altLang="ko-KR" sz="4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ko-KR" altLang="en-US" sz="4000" b="1" dirty="0" smtClean="0">
                <a:solidFill>
                  <a:schemeClr val="bg2">
                    <a:lumMod val="25000"/>
                  </a:schemeClr>
                </a:solidFill>
              </a:rPr>
              <a:t>참고자료</a:t>
            </a:r>
            <a:endParaRPr lang="ko-KR" altLang="en-US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란</a:t>
            </a:r>
            <a:r>
              <a:rPr lang="en-US" altLang="ko-KR" sz="4000" b="1" dirty="0" smtClean="0">
                <a:solidFill>
                  <a:schemeClr val="accent1"/>
                </a:solidFill>
              </a:rPr>
              <a:t>?</a:t>
            </a:r>
            <a:endParaRPr lang="ko-KR" altLang="en-US" sz="4000" b="1" dirty="0">
              <a:solidFill>
                <a:schemeClr val="accent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3920" cy="4572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기업 내에 분산되어 있는 환경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(Environment), 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보건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(Health) 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및 안전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(Safety) 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분야의 정보를 통합관리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(Integrated Management)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하기 위한 정보시스템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(Information System) 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입니다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ko-KR" altLang="en-US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EHS 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시스템은 환경 친화적 경영전략의 효율적 수행을 통한 경쟁력 확보 차원에서 종합적 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EHS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업무관리 및 표준화를 통해 자율적 환경 및 안전보건 경영을 정착시키고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800" dirty="0" smtClean="0">
                <a:solidFill>
                  <a:schemeClr val="bg2">
                    <a:lumMod val="25000"/>
                  </a:schemeClr>
                </a:solidFill>
              </a:rPr>
              <a:t>이를 통한 선진 환경안전경영체계로 도약하기 위한 인프라입니다</a:t>
            </a:r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ko-KR" altLang="en-US" sz="28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구성 및 특징</a:t>
            </a:r>
            <a:endParaRPr lang="ko-KR" altLang="en-US" sz="4000" b="1" dirty="0">
              <a:solidFill>
                <a:schemeClr val="accent1"/>
              </a:solidFill>
            </a:endParaRPr>
          </a:p>
        </p:txBody>
      </p:sp>
      <p:pic>
        <p:nvPicPr>
          <p:cNvPr id="4" name="내용 개체 틀 3" descr="ehs 의 구성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5" y="1412776"/>
            <a:ext cx="6989413" cy="52565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구성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ko-KR" sz="3600" b="1" dirty="0" smtClean="0">
                <a:solidFill>
                  <a:schemeClr val="bg2">
                    <a:lumMod val="25000"/>
                  </a:schemeClr>
                </a:solidFill>
              </a:rPr>
              <a:t>Environment</a:t>
            </a:r>
            <a:endParaRPr lang="en-US" altLang="ko-KR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대기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수질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폐기물 유해화학 물질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토양 및 지하수 등 </a:t>
            </a:r>
            <a:r>
              <a:rPr lang="ko-KR" altLang="en-US" sz="2000" b="1" dirty="0" smtClean="0">
                <a:solidFill>
                  <a:schemeClr val="bg2">
                    <a:lumMod val="25000"/>
                  </a:schemeClr>
                </a:solidFill>
              </a:rPr>
              <a:t>불안전한 환경을 조성하는 부분들을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사전에 모니터링 하여 어느 시점에서 어느 시간에 얼마만큼 발생하는지 </a:t>
            </a:r>
            <a:r>
              <a:rPr lang="ko-KR" altLang="en-US" sz="2000" b="1" dirty="0" smtClean="0">
                <a:solidFill>
                  <a:schemeClr val="bg2">
                    <a:lumMod val="25000"/>
                  </a:schemeClr>
                </a:solidFill>
              </a:rPr>
              <a:t>사전에 파악하여 유해물질들을 최소화 시켜주는 환경시스템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으로 최근 환경에 대한 관심이 높아지고 그에 따라 규제도 강화되고 있는 만큼 철저한 관리가 필요한 시점이다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환경파트에서는 기업내의 작업자 뿐만 아니라 </a:t>
            </a:r>
            <a:r>
              <a:rPr lang="ko-KR" altLang="en-US" sz="2000" u="sng" dirty="0" smtClean="0">
                <a:solidFill>
                  <a:schemeClr val="bg2">
                    <a:lumMod val="25000"/>
                  </a:schemeClr>
                </a:solidFill>
              </a:rPr>
              <a:t>기업이미지와 직결되는 부분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이라 중요하게 여겨지는데 최근 각 기업들은 이런 유해물질 배출을 최소화 하면서 친환경적인 기업으로 거듭나기 위해 노력 중이다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사회적 책임도 하면서 깨끗한 기업으로 거듭날 수 있는 기회이기에 환경분야에 많은 관심을 기울이고 있는 추세이다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ko-KR" alt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구성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48542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ko-KR" sz="3600" b="1" dirty="0" smtClean="0">
                <a:solidFill>
                  <a:schemeClr val="bg2">
                    <a:lumMod val="25000"/>
                  </a:schemeClr>
                </a:solidFill>
              </a:rPr>
              <a:t>Health</a:t>
            </a:r>
            <a:endParaRPr lang="ko-KR" altLang="en-US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작업자들의 건강관리 또한 아주 중요한 파트로 작업자들의 사기와도 직결되는 파트이다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주기적인 건강검진은 물론 데이터화 하여 </a:t>
            </a:r>
            <a:r>
              <a:rPr lang="ko-KR" altLang="en-US" sz="2000" b="1" dirty="0" smtClean="0">
                <a:solidFill>
                  <a:schemeClr val="bg2">
                    <a:lumMod val="25000"/>
                  </a:schemeClr>
                </a:solidFill>
              </a:rPr>
              <a:t>개인별 건강정보관리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도 해주고 </a:t>
            </a:r>
            <a:r>
              <a:rPr lang="ko-KR" altLang="en-US" sz="2000" b="1" dirty="0" smtClean="0">
                <a:solidFill>
                  <a:schemeClr val="bg2">
                    <a:lumMod val="25000"/>
                  </a:schemeClr>
                </a:solidFill>
              </a:rPr>
              <a:t>작업환경에 대한 분석을 통해 작업자들이 별 어려움 없이 작업에 임할 수 있도록 최상의 조건을 만들어 줄 수 있는 효과적인 시스템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이다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특히 작업관리는 산업공학과에서 배우는 과목 중 하나로 </a:t>
            </a:r>
            <a:r>
              <a:rPr lang="ko-KR" altLang="en-US" sz="2000" u="sng" dirty="0" smtClean="0">
                <a:solidFill>
                  <a:schemeClr val="bg2">
                    <a:lumMod val="25000"/>
                  </a:schemeClr>
                </a:solidFill>
              </a:rPr>
              <a:t>작업자들의 동작</a:t>
            </a:r>
            <a:r>
              <a:rPr lang="en-US" altLang="ko-KR" sz="2000" u="sng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000" u="sng" dirty="0" smtClean="0">
                <a:solidFill>
                  <a:schemeClr val="bg2">
                    <a:lumMod val="25000"/>
                  </a:schemeClr>
                </a:solidFill>
              </a:rPr>
              <a:t>행동</a:t>
            </a:r>
            <a:r>
              <a:rPr lang="en-US" altLang="ko-KR" sz="2000" u="sng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000" u="sng" dirty="0" smtClean="0">
                <a:solidFill>
                  <a:schemeClr val="bg2">
                    <a:lumMod val="25000"/>
                  </a:schemeClr>
                </a:solidFill>
              </a:rPr>
              <a:t>속도 등을 치밀하게 분석하여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 어느 프로세스에서는 어떤 동작이나 행동을 조심해야 하는지 그리고 </a:t>
            </a:r>
            <a:r>
              <a:rPr lang="ko-KR" altLang="en-US" sz="2000" dirty="0" err="1" smtClean="0">
                <a:solidFill>
                  <a:schemeClr val="bg2">
                    <a:lumMod val="25000"/>
                  </a:schemeClr>
                </a:solidFill>
              </a:rPr>
              <a:t>숙련자와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 미숙련자의 작업속도까지도 분석해주어 </a:t>
            </a:r>
            <a:r>
              <a:rPr lang="ko-KR" altLang="en-US" sz="2000" u="sng" dirty="0" smtClean="0">
                <a:solidFill>
                  <a:schemeClr val="bg2">
                    <a:lumMod val="25000"/>
                  </a:schemeClr>
                </a:solidFill>
              </a:rPr>
              <a:t>작업 중 별 무리 없이 임할 수 있도록 도와준다</a:t>
            </a:r>
            <a:r>
              <a:rPr lang="en-US" altLang="ko-KR" sz="2000" u="sng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요즘 불고 있는 </a:t>
            </a:r>
            <a:r>
              <a:rPr lang="ko-KR" altLang="en-US" sz="2000" u="sng" dirty="0" err="1" smtClean="0">
                <a:solidFill>
                  <a:schemeClr val="bg2">
                    <a:lumMod val="25000"/>
                  </a:schemeClr>
                </a:solidFill>
              </a:rPr>
              <a:t>웰빙</a:t>
            </a:r>
            <a:r>
              <a:rPr lang="ko-KR" altLang="en-US" sz="2000" u="sng" dirty="0" smtClean="0">
                <a:solidFill>
                  <a:schemeClr val="bg2">
                    <a:lumMod val="25000"/>
                  </a:schemeClr>
                </a:solidFill>
              </a:rPr>
              <a:t> 열풍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또한 보건파트에서 무시할 수 없는 대세로서 작업자들 또한 자신이 건강해지는데 필요한 모든 것에 신경을 쓰고 있다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</a:rPr>
              <a:t>그렇기 때문에 보건파트도 더더욱 관심이 높아지고 있는 파트이다</a:t>
            </a:r>
            <a:r>
              <a:rPr lang="en-US" altLang="ko-KR" sz="2000" dirty="0" smtClean="0"/>
              <a:t>.</a:t>
            </a:r>
            <a:endParaRPr lang="ko-KR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구성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ko-KR" sz="3600" b="1" dirty="0" smtClean="0">
                <a:solidFill>
                  <a:schemeClr val="bg2">
                    <a:lumMod val="25000"/>
                  </a:schemeClr>
                </a:solidFill>
              </a:rPr>
              <a:t>Safety</a:t>
            </a:r>
            <a:endParaRPr lang="ko-KR" altLang="en-US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사고관리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, MSDS(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물질안전보건관리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), 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작업허가관리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소방안전관리 등으로 이루어져있는 안전파트는 그야말로 </a:t>
            </a:r>
            <a:r>
              <a:rPr lang="ko-KR" altLang="en-US" sz="2400" b="1" dirty="0" smtClean="0">
                <a:solidFill>
                  <a:schemeClr val="bg2">
                    <a:lumMod val="25000"/>
                  </a:schemeClr>
                </a:solidFill>
              </a:rPr>
              <a:t>안전에 관한 모든 불안전한 요소들을 사전에 파악하여 방지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하는 것이다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어느 프로세스에서 어떤 원인에 의해 사고가 많이 났었는지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또 그 당시 어떻게 했었다면 사고를 피할 수 있었는지에 대한 체계적인 컴퓨터 분석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소방안전에 대한 관리는 잘 되어있는지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작업에 필요한 물질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기계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원재료 등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r>
              <a:rPr lang="ko-KR" altLang="en-US" sz="2400" dirty="0" smtClean="0">
                <a:solidFill>
                  <a:schemeClr val="bg2">
                    <a:lumMod val="25000"/>
                  </a:schemeClr>
                </a:solidFill>
              </a:rPr>
              <a:t>들이 이상은 없는지 등등 안전에 관한 모든 요소들을 사전에 파악하는 분야이다</a:t>
            </a:r>
            <a:r>
              <a:rPr lang="en-US" altLang="ko-KR" sz="24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ko-KR" altLang="en-US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특징</a:t>
            </a:r>
            <a:endParaRPr lang="ko-KR" altLang="en-US" sz="4000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accent1"/>
                </a:solidFill>
              </a:rPr>
              <a:t>EHS </a:t>
            </a:r>
            <a:r>
              <a:rPr lang="ko-KR" altLang="en-US" sz="4000" b="1" dirty="0" smtClean="0">
                <a:solidFill>
                  <a:schemeClr val="accent1"/>
                </a:solidFill>
              </a:rPr>
              <a:t>의 특징</a:t>
            </a:r>
            <a:endParaRPr lang="ko-KR" altLang="en-US" sz="4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중앙">
  <a:themeElements>
    <a:clrScheme name="중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사용자 지정 3">
      <a:majorFont>
        <a:latin typeface="맑은 고딕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중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326</TotalTime>
  <Words>1545</Words>
  <Application>Microsoft Office PowerPoint</Application>
  <PresentationFormat>화면 슬라이드 쇼(4:3)</PresentationFormat>
  <Paragraphs>149</Paragraphs>
  <Slides>19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중앙</vt:lpstr>
      <vt:lpstr>EHS  환경(Environment), 보건(Health), 안전(Safety)</vt:lpstr>
      <vt:lpstr>목차</vt:lpstr>
      <vt:lpstr>EHS란?</vt:lpstr>
      <vt:lpstr>EHS 의 구성 및 특징</vt:lpstr>
      <vt:lpstr>EHS 의 구성</vt:lpstr>
      <vt:lpstr>EHS 의 구성</vt:lpstr>
      <vt:lpstr>EHS 의 구성</vt:lpstr>
      <vt:lpstr>EHS 의 특징</vt:lpstr>
      <vt:lpstr>EHS 의 특징</vt:lpstr>
      <vt:lpstr>EHS 의 특징</vt:lpstr>
      <vt:lpstr>EHS SYSTEM의 필요성</vt:lpstr>
      <vt:lpstr>환경경영의 필요성</vt:lpstr>
      <vt:lpstr>산업보건 관심증대</vt:lpstr>
      <vt:lpstr>안전활동 강화/다양화</vt:lpstr>
      <vt:lpstr>EHS 통합관리의 필요성</vt:lpstr>
      <vt:lpstr>EHS의 기대효과</vt:lpstr>
      <vt:lpstr>EHS가 기업에서 쓰이는 예</vt:lpstr>
      <vt:lpstr>EHS가 기업에서 쓰이는 예</vt:lpstr>
      <vt:lpstr>참고자료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EHS  환경(Environment), 보건(Health), 안전(Safety)</dc:title>
  <dc:creator>snoopy</dc:creator>
  <cp:lastModifiedBy>User</cp:lastModifiedBy>
  <cp:revision>35</cp:revision>
  <dcterms:created xsi:type="dcterms:W3CDTF">2011-04-26T10:58:32Z</dcterms:created>
  <dcterms:modified xsi:type="dcterms:W3CDTF">2011-04-29T00:42:58Z</dcterms:modified>
</cp:coreProperties>
</file>