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66" r:id="rId18"/>
    <p:sldId id="265" r:id="rId19"/>
    <p:sldId id="257" r:id="rId20"/>
    <p:sldId id="25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62DF2F-2FD9-45A9-8D0D-CA16DB46117E}" type="datetimeFigureOut">
              <a:rPr lang="ko-KR" altLang="en-US" smtClean="0"/>
              <a:pPr/>
              <a:t>2012-10-20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956B98-1732-4326-8DB2-DA7994D911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pn.org/conference/docu/successinterview-summary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gaenglish.net/university/lecture/lecture_infor.asp?chr_cd=100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nowislandhigh.hubpages.com/hub/How-to-Interview-without-Stressing-Ou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interviewquestions.org/questions/types/stress-interview.as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essingout.org/andy-behrman-interview-with-stressing-ou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vKEwkWDWuHc&amp;feature=relate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daum.net/_blog/hdn/ArticleContentsView.do?blogid=06uFZ&amp;articleno=15408564&amp;looping=0&amp;longOpen=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underclub.tistory.com/863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chools/teachers/keystage_4/topics/maths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g_3u693hq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masw.tistory.com/attachment/cfile24.uf@195A260D4C11DA0B0DE0DD.hw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ywordguide.co.kr/site/article/guide_view.asp?guide_idx=608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ywordguide.co.kr/site/article/guide_view.asp?guide_idx=60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r.asiae.co.kr/erview.htm?idxno=2011120709352725242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cschool.coti.go.kr/jsp/auth_null_menu/eduInfo_cre.js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upsisa.ybmsisa.com/si/exam_ybmsisa_com/newsletter/pdffile/27_sub14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ifarm.co.kr/page.asp?pagecode=st01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aeil.com/sub_news/sub_news_view.php?news_id=71218&amp;yy=201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ctl.mokwon.ac.kr/flow/?ref=menu/view.emt&amp;menu_table=m5_00&amp;menu_idx=01010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ids.hallym.ac.kr/d/lifeinfo/lifeturn/index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daum.net/_blog/BlogTypeView.do?blogid=0F8Vn&amp;articleno=12880472&amp;_bloghome_menu=recenttext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29.uf.daum.net/attach/1257113C4EF3524105EC5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oA2UiXiTx4" TargetMode="External"/><Relationship Id="rId2" Type="http://schemas.openxmlformats.org/officeDocument/2006/relationships/hyperlink" Target="http://www.youtube.com/watch?v=HoHtoLSV7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qma.kr/bbs/board.php?bo_table=sub45&amp;wr_id=78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ostView.nhn?blogId=speakcare&amp;logNo=20140841504&amp;categoryNo=54&amp;viewDate=&amp;currentPage=1&amp;listtype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veject.com/lifeturn/z1507.html" TargetMode="External"/><Relationship Id="rId2" Type="http://schemas.openxmlformats.org/officeDocument/2006/relationships/hyperlink" Target="http://loveject.com/2009/hom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lifesciences.com/aptrix/upp01077.nsf/Content/korea~korea_how_to_manage_oneself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dhds.kr/news/articleView.html?idxno=3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3200" dirty="0" smtClean="0"/>
              <a:t>이런 </a:t>
            </a:r>
            <a:r>
              <a:rPr lang="en-US" altLang="ko-KR" sz="3200" dirty="0" err="1" smtClean="0"/>
              <a:t>Youtube</a:t>
            </a:r>
            <a:r>
              <a:rPr lang="en-US" altLang="ko-KR" sz="3200" dirty="0" smtClean="0"/>
              <a:t>,</a:t>
            </a:r>
            <a:r>
              <a:rPr lang="ko-KR" altLang="en-US" sz="3200" dirty="0" smtClean="0"/>
              <a:t>학습사이트 보고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PDF Plan Do Feedback</a:t>
            </a:r>
            <a:r>
              <a:rPr lang="ko-KR" altLang="en-US" sz="3200" dirty="0" smtClean="0"/>
              <a:t>를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키워드학습 정성</a:t>
            </a:r>
            <a:r>
              <a:rPr lang="en-US" altLang="ko-KR" sz="3200" dirty="0" smtClean="0"/>
              <a:t>,</a:t>
            </a:r>
            <a:r>
              <a:rPr lang="ko-KR" altLang="en-US" sz="3200" dirty="0" err="1" smtClean="0"/>
              <a:t>정량껏</a:t>
            </a:r>
            <a:r>
              <a:rPr lang="en-US" altLang="ko-KR" sz="3200" dirty="0" smtClean="0"/>
              <a:t> </a:t>
            </a:r>
            <a:r>
              <a:rPr lang="ko-KR" altLang="en-US" sz="3200" dirty="0" smtClean="0"/>
              <a:t>해보세요</a:t>
            </a:r>
            <a:r>
              <a:rPr lang="en-US" altLang="ko-KR" sz="3200" dirty="0" smtClean="0"/>
              <a:t>!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altLang="ko-KR" dirty="0" smtClean="0"/>
          </a:p>
          <a:p>
            <a:r>
              <a:rPr lang="en-US" altLang="ko-KR" sz="3000" dirty="0" smtClean="0"/>
              <a:t>(</a:t>
            </a:r>
            <a:r>
              <a:rPr lang="ko-KR" altLang="en-US" sz="3000" dirty="0" smtClean="0"/>
              <a:t>계시다면</a:t>
            </a:r>
            <a:r>
              <a:rPr lang="en-US" altLang="ko-KR" sz="3000" dirty="0" smtClean="0"/>
              <a:t>)</a:t>
            </a:r>
            <a:r>
              <a:rPr lang="ko-KR" altLang="en-US" sz="3000" dirty="0" smtClean="0"/>
              <a:t>부모님과 함께</a:t>
            </a:r>
            <a:r>
              <a:rPr lang="en-US" altLang="ko-KR" sz="3000" dirty="0" smtClean="0"/>
              <a:t>&lt;</a:t>
            </a:r>
            <a:r>
              <a:rPr lang="ko-KR" altLang="en-US" sz="3000" dirty="0" smtClean="0"/>
              <a:t>학창시절에</a:t>
            </a:r>
            <a:r>
              <a:rPr lang="en-US" altLang="ko-KR" sz="3000" dirty="0" smtClean="0"/>
              <a:t>&gt;</a:t>
            </a:r>
            <a:r>
              <a:rPr lang="ko-KR" altLang="en-US" sz="3000" dirty="0" smtClean="0"/>
              <a:t> 잘하세요</a:t>
            </a:r>
            <a:r>
              <a:rPr lang="en-US" altLang="ko-KR" sz="3000" dirty="0" smtClean="0"/>
              <a:t>!</a:t>
            </a:r>
          </a:p>
          <a:p>
            <a:r>
              <a:rPr lang="ko-KR" altLang="en-US" sz="3000" dirty="0" smtClean="0"/>
              <a:t>하이퍼링크 </a:t>
            </a:r>
            <a:r>
              <a:rPr lang="en-US" altLang="ko-KR" sz="3000" dirty="0" smtClean="0"/>
              <a:t>by </a:t>
            </a:r>
            <a:r>
              <a:rPr lang="en-US" altLang="ko-KR" sz="3000" dirty="0" smtClean="0"/>
              <a:t> </a:t>
            </a:r>
            <a:r>
              <a:rPr lang="en-US" altLang="ko-KR" sz="3000" dirty="0" smtClean="0">
                <a:hlinkClick r:id="rId2"/>
              </a:rPr>
              <a:t>http://www.aol.com</a:t>
            </a:r>
            <a:r>
              <a:rPr lang="en-US" altLang="ko-KR" sz="3000" dirty="0" smtClean="0">
                <a:hlinkClick r:id="rId2"/>
              </a:rPr>
              <a:t>/</a:t>
            </a:r>
            <a:endParaRPr lang="en-US" altLang="ko-KR" sz="3000" dirty="0" smtClean="0"/>
          </a:p>
          <a:p>
            <a:endParaRPr lang="ko-KR" altLang="en-US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성공적인</a:t>
            </a:r>
            <a:r>
              <a:rPr lang="ko-KR" altLang="en-US" dirty="0">
                <a:hlinkClick r:id="rId2"/>
              </a:rPr>
              <a:t> 인터뷰 방법 </a:t>
            </a:r>
            <a:r>
              <a:rPr lang="ko-KR" altLang="en-US" dirty="0" err="1">
                <a:hlinkClick r:id="rId2"/>
              </a:rPr>
              <a:t>프리젠테이션</a:t>
            </a:r>
            <a:r>
              <a:rPr lang="ko-KR" altLang="en-US" dirty="0">
                <a:hlinkClick r:id="rId2"/>
              </a:rPr>
              <a:t> 및 요약 박병규</a:t>
            </a:r>
            <a:r>
              <a:rPr lang="en-US" altLang="ko-KR" dirty="0">
                <a:hlinkClick r:id="rId2"/>
              </a:rPr>
              <a:t>, MBA, </a:t>
            </a:r>
            <a:r>
              <a:rPr lang="ko-KR" altLang="en-US" dirty="0">
                <a:hlinkClick r:id="rId2"/>
              </a:rPr>
              <a:t>미시간 대학 </a:t>
            </a:r>
            <a:r>
              <a:rPr lang="en-US" altLang="ko-KR" b="1" dirty="0" smtClean="0">
                <a:hlinkClick r:id="rId2"/>
              </a:rPr>
              <a:t>...</a:t>
            </a:r>
            <a:endParaRPr lang="en-US" altLang="ko-KR" b="1" dirty="0" smtClean="0"/>
          </a:p>
          <a:p>
            <a:r>
              <a:rPr lang="en-US" altLang="ko-KR" b="1" dirty="0" smtClean="0"/>
              <a:t>P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D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F</a:t>
            </a:r>
          </a:p>
          <a:p>
            <a:endParaRPr lang="en-US" altLang="ko-KR" b="1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>
                <a:hlinkClick r:id="rId2"/>
              </a:rPr>
              <a:t>성공적인</a:t>
            </a:r>
            <a:r>
              <a:rPr lang="ko-KR" altLang="en-US" sz="3200" dirty="0" smtClean="0">
                <a:hlinkClick r:id="rId2"/>
              </a:rPr>
              <a:t> 인터뷰 방법 </a:t>
            </a:r>
            <a:r>
              <a:rPr lang="ko-KR" altLang="en-US" sz="3200" dirty="0" err="1" smtClean="0">
                <a:hlinkClick r:id="rId2"/>
              </a:rPr>
              <a:t>프리젠테이션</a:t>
            </a:r>
            <a:endParaRPr lang="ko-KR" alt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윤광희의 </a:t>
            </a:r>
            <a:r>
              <a:rPr lang="ko-KR" altLang="en-US" dirty="0" err="1">
                <a:hlinkClick r:id="rId2"/>
              </a:rPr>
              <a:t>후회없이</a:t>
            </a:r>
            <a:r>
              <a:rPr lang="ko-KR" altLang="en-US" dirty="0">
                <a:hlinkClick r:id="rId2"/>
              </a:rPr>
              <a:t> 면접하기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err="1">
                <a:hlinkClick r:id="rId2"/>
              </a:rPr>
              <a:t>메가스터디가</a:t>
            </a:r>
            <a:r>
              <a:rPr lang="ko-KR" altLang="en-US" dirty="0">
                <a:hlinkClick r:id="rId2"/>
              </a:rPr>
              <a:t> 만든 대학</a:t>
            </a:r>
            <a:r>
              <a:rPr lang="en-US" altLang="ko-KR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취업전문 </a:t>
            </a:r>
            <a:r>
              <a:rPr lang="ko-KR" altLang="en-US" dirty="0" smtClean="0">
                <a:hlinkClick r:id="rId2"/>
              </a:rPr>
              <a:t>학습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윤광희의 </a:t>
            </a:r>
            <a:r>
              <a:rPr lang="ko-KR" altLang="en-US" dirty="0" err="1" smtClean="0">
                <a:hlinkClick r:id="rId2"/>
              </a:rPr>
              <a:t>후회없이</a:t>
            </a:r>
            <a:r>
              <a:rPr lang="ko-KR" altLang="en-US" dirty="0" smtClean="0">
                <a:hlinkClick r:id="rId2"/>
              </a:rPr>
              <a:t> 면접하기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How to </a:t>
            </a:r>
            <a:r>
              <a:rPr lang="en-US" altLang="ko-KR" b="1" dirty="0">
                <a:hlinkClick r:id="rId2"/>
              </a:rPr>
              <a:t>Interview</a:t>
            </a:r>
            <a:r>
              <a:rPr lang="en-US" altLang="ko-KR" dirty="0">
                <a:hlinkClick r:id="rId2"/>
              </a:rPr>
              <a:t> without </a:t>
            </a:r>
            <a:r>
              <a:rPr lang="en-US" altLang="ko-KR" b="1" dirty="0">
                <a:hlinkClick r:id="rId2"/>
              </a:rPr>
              <a:t>Stressing</a:t>
            </a:r>
            <a:r>
              <a:rPr lang="en-US" altLang="ko-KR" dirty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Out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Stressing Interview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Stressing Interview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Stress Interview</a:t>
            </a:r>
            <a:r>
              <a:rPr lang="en-US" altLang="ko-KR" dirty="0">
                <a:hlinkClick r:id="rId2"/>
              </a:rPr>
              <a:t> - Job Interview </a:t>
            </a:r>
            <a:r>
              <a:rPr lang="en-US" altLang="ko-KR" dirty="0" smtClean="0">
                <a:hlinkClick r:id="rId2"/>
              </a:rPr>
              <a:t>Questions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Stressing Interview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Interview</a:t>
            </a:r>
            <a:r>
              <a:rPr lang="en-US" altLang="ko-KR" dirty="0">
                <a:hlinkClick r:id="rId2"/>
              </a:rPr>
              <a:t> with Andy Behrman | </a:t>
            </a:r>
            <a:r>
              <a:rPr lang="en-US" altLang="ko-KR" dirty="0" smtClean="0">
                <a:hlinkClick r:id="rId2"/>
              </a:rPr>
              <a:t>StressingOut.org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StressingOut.org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http://www.youtube.com/watch?v=vKEwkWDWuHc&amp;feature=related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smtClean="0"/>
              <a:t>F</a:t>
            </a:r>
          </a:p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stress interview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[1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b="1" dirty="0">
                <a:hlinkClick r:id="rId2"/>
              </a:rPr>
              <a:t>성공적인 자기소개</a:t>
            </a:r>
            <a:r>
              <a:rPr lang="ko-KR" altLang="en-US" dirty="0">
                <a:hlinkClick r:id="rId2"/>
              </a:rPr>
              <a:t>의 </a:t>
            </a:r>
            <a:r>
              <a:rPr lang="ko-KR" altLang="en-US" dirty="0" smtClean="0">
                <a:hlinkClick r:id="rId2"/>
              </a:rPr>
              <a:t>기술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성공적인 자기소개</a:t>
            </a:r>
            <a:r>
              <a:rPr lang="ko-KR" altLang="en-US" dirty="0" smtClean="0">
                <a:hlinkClick r:id="rId2"/>
              </a:rPr>
              <a:t>의 기술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서평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dirty="0">
                <a:hlinkClick r:id="rId2"/>
              </a:rPr>
              <a:t>진짜 공부는 서른에 시작된다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공부에도 진짜와 가짜가 </a:t>
            </a:r>
            <a:r>
              <a:rPr lang="ko-KR" altLang="en-US" dirty="0" smtClean="0">
                <a:hlinkClick r:id="rId2"/>
              </a:rPr>
              <a:t>있다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진짜 공부는 서른에 시작된다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b="1" dirty="0" smtClean="0"/>
              <a:t>(</a:t>
            </a:r>
            <a:r>
              <a:rPr lang="en-US" altLang="ko-KR" b="1" u="sng" dirty="0">
                <a:hlinkClick r:id="rId2"/>
              </a:rPr>
              <a:t>http://www.bbc.co.uk/schools/teachers/keystage_4/topics/maths.shtml</a:t>
            </a:r>
            <a:r>
              <a:rPr lang="en-US" altLang="ko-KR" b="1" dirty="0"/>
              <a:t>),</a:t>
            </a:r>
            <a:endParaRPr lang="en-US" altLang="ko-KR" dirty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r>
              <a:rPr lang="en-US" altLang="ko-KR" dirty="0"/>
              <a:t> 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BBC BITESIZE</a:t>
            </a:r>
            <a:r>
              <a:rPr lang="ko-KR" altLang="en-US" dirty="0" smtClean="0"/>
              <a:t>수학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과학 외 전과목 학습 인터넷 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PDF Plan Do Feedback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2"/>
              </a:rPr>
              <a:t>스토리텔링</a:t>
            </a:r>
            <a:r>
              <a:rPr lang="en-US" altLang="ko-KR" dirty="0">
                <a:hlinkClick r:id="rId2"/>
              </a:rPr>
              <a:t>. </a:t>
            </a:r>
            <a:r>
              <a:rPr lang="ko-KR" altLang="en-US" b="1" dirty="0">
                <a:hlinkClick r:id="rId2"/>
              </a:rPr>
              <a:t>자기소개</a:t>
            </a:r>
            <a:r>
              <a:rPr lang="en-US" altLang="ko-KR" dirty="0">
                <a:hlinkClick r:id="rId2"/>
              </a:rPr>
              <a:t>. </a:t>
            </a:r>
            <a:r>
              <a:rPr lang="ko-KR" altLang="en-US" b="1" dirty="0">
                <a:hlinkClick r:id="rId2"/>
              </a:rPr>
              <a:t>자기</a:t>
            </a:r>
            <a:r>
              <a:rPr lang="en-US" altLang="ko-KR" b="1" dirty="0" err="1">
                <a:hlinkClick r:id="rId2"/>
              </a:rPr>
              <a:t>pr</a:t>
            </a:r>
            <a:r>
              <a:rPr lang="en-US" altLang="ko-KR" dirty="0" err="1">
                <a:hlinkClick r:id="rId2"/>
              </a:rPr>
              <a:t>.</a:t>
            </a:r>
            <a:r>
              <a:rPr lang="en-US" altLang="ko-KR" b="1" dirty="0" err="1">
                <a:hlinkClick r:id="rId2"/>
              </a:rPr>
              <a:t>Let</a:t>
            </a:r>
            <a:r>
              <a:rPr lang="en-US" altLang="ko-KR" b="1" dirty="0">
                <a:hlinkClick r:id="rId2"/>
              </a:rPr>
              <a:t> me introduce </a:t>
            </a:r>
            <a:r>
              <a:rPr lang="en-US" altLang="ko-KR" b="1" dirty="0" smtClean="0">
                <a:hlinkClick r:id="rId2"/>
              </a:rPr>
              <a:t>myself</a:t>
            </a:r>
            <a:endParaRPr lang="en-US" altLang="ko-KR" b="1" dirty="0" smtClean="0"/>
          </a:p>
          <a:p>
            <a:r>
              <a:rPr lang="en-US" altLang="ko-KR" b="1" dirty="0" smtClean="0"/>
              <a:t>P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D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hlinkClick r:id="rId2"/>
              </a:rPr>
              <a:t>스토리텔링</a:t>
            </a:r>
            <a:r>
              <a:rPr lang="en-US" altLang="ko-KR" dirty="0" smtClean="0">
                <a:hlinkClick r:id="rId2"/>
              </a:rPr>
              <a:t>. </a:t>
            </a:r>
            <a:r>
              <a:rPr lang="ko-KR" altLang="en-US" b="1" dirty="0" smtClean="0">
                <a:hlinkClick r:id="rId2"/>
              </a:rPr>
              <a:t>자기소개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Visual Basic </a:t>
            </a:r>
            <a:r>
              <a:rPr lang="ko-KR" altLang="en-US" b="1" dirty="0" smtClean="0">
                <a:hlinkClick r:id="rId2"/>
              </a:rPr>
              <a:t>학습 </a:t>
            </a:r>
            <a:r>
              <a:rPr lang="ko-KR" altLang="en-US" b="1" dirty="0" smtClean="0">
                <a:hlinkClick r:id="rId2"/>
              </a:rPr>
              <a:t>키워드</a:t>
            </a:r>
            <a:endParaRPr lang="en-US" altLang="ko-KR" b="1" dirty="0" smtClean="0"/>
          </a:p>
          <a:p>
            <a:r>
              <a:rPr lang="en-US" altLang="ko-KR" dirty="0" smtClean="0"/>
              <a:t>P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hlinkClick r:id="rId2"/>
              </a:rPr>
              <a:t/>
            </a:r>
            <a:br>
              <a:rPr lang="en-US" altLang="ko-KR" dirty="0" smtClean="0">
                <a:hlinkClick r:id="rId2"/>
              </a:rPr>
            </a:br>
            <a:r>
              <a:rPr lang="en-US" altLang="ko-KR" dirty="0" smtClean="0">
                <a:hlinkClick r:id="rId2"/>
              </a:rPr>
              <a:t>Visual </a:t>
            </a:r>
            <a:r>
              <a:rPr lang="en-US" altLang="ko-KR" dirty="0" smtClean="0">
                <a:hlinkClick r:id="rId2"/>
              </a:rPr>
              <a:t>Basic </a:t>
            </a:r>
            <a:r>
              <a:rPr lang="ko-KR" altLang="en-US" b="1" dirty="0" smtClean="0">
                <a:hlinkClick r:id="rId2"/>
              </a:rPr>
              <a:t>학습 키워드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초등 고학년의 수학 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키워드</a:t>
            </a:r>
            <a:r>
              <a:rPr lang="ko-KR" altLang="en-US" dirty="0" smtClean="0">
                <a:hlinkClick r:id="rId2"/>
              </a:rPr>
              <a:t> 가이드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초등 고학년의 수학 </a:t>
            </a:r>
            <a:r>
              <a:rPr lang="ko-KR" altLang="en-US" b="1" dirty="0" smtClean="0">
                <a:hlinkClick r:id="rId2"/>
              </a:rPr>
              <a:t>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초등학교 저학년 수학 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키워드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가이드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초등학교 저학년 수학 </a:t>
            </a:r>
            <a:r>
              <a:rPr lang="ko-KR" altLang="en-US" b="1" dirty="0" smtClean="0">
                <a:hlinkClick r:id="rId2"/>
              </a:rPr>
              <a:t>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요즘 </a:t>
            </a:r>
            <a:r>
              <a:rPr lang="ko-KR" altLang="en-US" dirty="0" err="1" smtClean="0">
                <a:hlinkClick r:id="rId2"/>
              </a:rPr>
              <a:t>교육트렌드</a:t>
            </a:r>
            <a:r>
              <a:rPr lang="ko-KR" altLang="en-US" dirty="0" smtClean="0">
                <a:hlinkClick r:id="rId2"/>
              </a:rPr>
              <a:t> 핵심 </a:t>
            </a:r>
            <a:r>
              <a:rPr lang="ko-KR" altLang="en-US" b="1" dirty="0" smtClean="0">
                <a:hlinkClick r:id="rId2"/>
              </a:rPr>
              <a:t>키워드</a:t>
            </a:r>
            <a:r>
              <a:rPr lang="ko-KR" altLang="en-US" dirty="0" smtClean="0">
                <a:hlinkClick r:id="rId2"/>
              </a:rPr>
              <a:t>는 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dirty="0" smtClean="0">
                <a:hlinkClick r:id="rId2"/>
              </a:rPr>
              <a:t>자기주도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en-US" altLang="ko-KR" dirty="0" smtClean="0">
                <a:hlinkClick r:id="rId2"/>
              </a:rPr>
              <a:t>‘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요즘 </a:t>
            </a:r>
            <a:r>
              <a:rPr lang="ko-KR" altLang="en-US" dirty="0" err="1" smtClean="0"/>
              <a:t>교육트렌드</a:t>
            </a:r>
            <a:r>
              <a:rPr lang="ko-KR" altLang="en-US" dirty="0" smtClean="0"/>
              <a:t> 핵심 </a:t>
            </a:r>
            <a:r>
              <a:rPr lang="ko-KR" altLang="en-US" b="1" dirty="0" smtClean="0"/>
              <a:t>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중앙공무원교육원 </a:t>
            </a:r>
            <a:r>
              <a:rPr lang="ko-KR" altLang="en-US" dirty="0" smtClean="0">
                <a:hlinkClick r:id="rId2"/>
              </a:rPr>
              <a:t>창조학교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hlinkClick r:id="rId2"/>
              </a:rPr>
              <a:t/>
            </a:r>
            <a:br>
              <a:rPr lang="en-US" altLang="ko-KR" dirty="0" smtClean="0">
                <a:hlinkClick r:id="rId2"/>
              </a:rPr>
            </a:br>
            <a:r>
              <a:rPr lang="ko-KR" altLang="en-US" dirty="0" smtClean="0">
                <a:hlinkClick r:id="rId2"/>
              </a:rPr>
              <a:t>중앙공무원교육원 </a:t>
            </a:r>
            <a:r>
              <a:rPr lang="ko-KR" altLang="en-US" dirty="0" smtClean="0">
                <a:hlinkClick r:id="rId2"/>
              </a:rPr>
              <a:t>창조학교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대학 영어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의 王道</a:t>
            </a:r>
            <a:r>
              <a:rPr lang="en-US" altLang="ko-KR" dirty="0" smtClean="0">
                <a:hlinkClick r:id="rId2"/>
              </a:rPr>
              <a:t>, </a:t>
            </a:r>
            <a:r>
              <a:rPr lang="ko-KR" altLang="en-US" dirty="0" smtClean="0">
                <a:hlinkClick r:id="rId2"/>
              </a:rPr>
              <a:t>핵심 </a:t>
            </a:r>
            <a:r>
              <a:rPr lang="ko-KR" altLang="en-US" b="1" dirty="0" smtClean="0">
                <a:hlinkClick r:id="rId2"/>
              </a:rPr>
              <a:t>키워드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hlinkClick r:id="rId2"/>
              </a:rPr>
              <a:t/>
            </a:r>
            <a:br>
              <a:rPr lang="en-US" altLang="ko-KR" dirty="0" smtClean="0">
                <a:hlinkClick r:id="rId2"/>
              </a:rPr>
            </a:br>
            <a:r>
              <a:rPr lang="ko-KR" altLang="en-US" dirty="0" smtClean="0">
                <a:hlinkClick r:id="rId2"/>
              </a:rPr>
              <a:t>대학 </a:t>
            </a:r>
            <a:r>
              <a:rPr lang="ko-KR" altLang="en-US" dirty="0" smtClean="0">
                <a:hlinkClick r:id="rId2"/>
              </a:rPr>
              <a:t>영어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의 王道</a:t>
            </a:r>
            <a:r>
              <a:rPr lang="en-US" altLang="ko-KR" dirty="0" smtClean="0">
                <a:hlinkClick r:id="rId2"/>
              </a:rPr>
              <a:t>, </a:t>
            </a:r>
            <a:r>
              <a:rPr lang="ko-KR" altLang="en-US" dirty="0" smtClean="0">
                <a:hlinkClick r:id="rId2"/>
              </a:rPr>
              <a:t>핵심 </a:t>
            </a:r>
            <a:r>
              <a:rPr lang="ko-KR" altLang="en-US" b="1" dirty="0" smtClean="0">
                <a:hlinkClick r:id="rId2"/>
              </a:rPr>
              <a:t>키워드 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도서관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자기주도적 영어</a:t>
            </a:r>
            <a:r>
              <a:rPr lang="en-US" altLang="ko-KR" dirty="0" smtClean="0">
                <a:hlinkClick r:id="rId2"/>
              </a:rPr>
              <a:t>·</a:t>
            </a:r>
            <a:r>
              <a:rPr lang="ko-KR" altLang="en-US" dirty="0" smtClean="0">
                <a:hlinkClick r:id="rId2"/>
              </a:rPr>
              <a:t>한글 </a:t>
            </a:r>
            <a:r>
              <a:rPr lang="ko-KR" altLang="en-US" dirty="0" err="1" smtClean="0">
                <a:hlinkClick r:id="rId2"/>
              </a:rPr>
              <a:t>책읽기</a:t>
            </a:r>
            <a:r>
              <a:rPr lang="ko-KR" altLang="en-US" dirty="0" smtClean="0">
                <a:hlinkClick r:id="rId2"/>
              </a:rPr>
              <a:t> 전문 </a:t>
            </a:r>
            <a:r>
              <a:rPr lang="ko-KR" altLang="en-US" dirty="0" smtClean="0">
                <a:hlinkClick r:id="rId2"/>
              </a:rPr>
              <a:t>프로그램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도서관</a:t>
            </a:r>
            <a:r>
              <a:rPr lang="ko-KR" altLang="en-US" b="1" dirty="0" smtClean="0">
                <a:hlinkClick r:id="rId2"/>
              </a:rPr>
              <a:t>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“자기주도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” 겨울방학캠프와 차별화된 </a:t>
            </a:r>
            <a:r>
              <a:rPr lang="ko-KR" altLang="en-US" dirty="0" err="1" smtClean="0">
                <a:hlinkClick r:id="rId2"/>
              </a:rPr>
              <a:t>휴넷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주니어성공스쿨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휴넷</a:t>
            </a:r>
            <a:r>
              <a:rPr lang="ko-KR" altLang="en-US" dirty="0" smtClean="0">
                <a:hlinkClick r:id="rId2"/>
              </a:rPr>
              <a:t> 주니어성공스쿨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사이버대학 </a:t>
            </a:r>
            <a:r>
              <a:rPr lang="en-US" altLang="ko-KR" dirty="0" smtClean="0">
                <a:hlinkClick r:id="rId2"/>
              </a:rPr>
              <a:t>&gt; IT </a:t>
            </a:r>
            <a:r>
              <a:rPr lang="ko-KR" altLang="en-US" dirty="0" smtClean="0">
                <a:hlinkClick r:id="rId2"/>
              </a:rPr>
              <a:t>활용 교육 </a:t>
            </a:r>
            <a:r>
              <a:rPr lang="en-US" altLang="ko-KR" dirty="0" smtClean="0">
                <a:hlinkClick r:id="rId2"/>
              </a:rPr>
              <a:t>&gt; e-Learning</a:t>
            </a:r>
            <a:r>
              <a:rPr lang="ko-KR" altLang="en-US" dirty="0" smtClean="0">
                <a:hlinkClick r:id="rId2"/>
              </a:rPr>
              <a:t>이란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e-Learning</a:t>
            </a:r>
            <a:r>
              <a:rPr lang="ko-KR" altLang="en-US" dirty="0" smtClean="0">
                <a:hlinkClick r:id="rId2"/>
              </a:rPr>
              <a:t>이란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삶의 변혁</a:t>
            </a:r>
            <a:r>
              <a:rPr lang="ko-KR" altLang="en-US" dirty="0">
                <a:hlinkClick r:id="rId2"/>
              </a:rPr>
              <a:t> 전체 </a:t>
            </a:r>
            <a:r>
              <a:rPr lang="ko-KR" altLang="en-US" b="1" dirty="0" smtClean="0">
                <a:hlinkClick r:id="rId2"/>
              </a:rPr>
              <a:t>차례</a:t>
            </a:r>
            <a:endParaRPr lang="en-US" altLang="ko-KR" b="1" dirty="0" smtClean="0"/>
          </a:p>
          <a:p>
            <a:r>
              <a:rPr lang="en-US" altLang="ko-KR" b="1" dirty="0" smtClean="0"/>
              <a:t>P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D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F</a:t>
            </a:r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삶의 변혁</a:t>
            </a:r>
            <a:r>
              <a:rPr lang="en-US" altLang="ko-KR" b="1" dirty="0" smtClean="0"/>
              <a:t>&lt;</a:t>
            </a:r>
            <a:r>
              <a:rPr lang="ko-KR" altLang="en-US" b="1" dirty="0" smtClean="0"/>
              <a:t>한림대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어카이브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거인 장유리선생의 중학교 사회 </a:t>
            </a:r>
            <a:r>
              <a:rPr lang="ko-KR" altLang="en-US" b="1" dirty="0" smtClean="0">
                <a:hlinkClick r:id="rId2"/>
              </a:rPr>
              <a:t>학습 키워드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err="1" smtClean="0">
                <a:hlinkClick r:id="rId2"/>
              </a:rPr>
              <a:t>포레스타</a:t>
            </a:r>
            <a:r>
              <a:rPr lang="en-US" altLang="ko-KR" dirty="0" smtClean="0">
                <a:hlinkClick r:id="rId2"/>
              </a:rPr>
              <a:t>)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사회 </a:t>
            </a:r>
            <a:r>
              <a:rPr lang="ko-KR" altLang="en-US" b="1" dirty="0" smtClean="0">
                <a:hlinkClick r:id="rId2"/>
              </a:rPr>
              <a:t>학습 키워드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err="1" smtClean="0">
                <a:hlinkClick r:id="rId2"/>
              </a:rPr>
              <a:t>포레스타</a:t>
            </a:r>
            <a:r>
              <a:rPr lang="en-US" altLang="ko-KR" dirty="0" smtClean="0">
                <a:hlinkClick r:id="rId2"/>
              </a:rPr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학습키워드를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http://www.aol.com</a:t>
            </a:r>
            <a:r>
              <a:rPr lang="en-US" altLang="ko-KR" dirty="0" smtClean="0">
                <a:hlinkClick r:id="rId2"/>
              </a:rPr>
              <a:t>/</a:t>
            </a:r>
            <a:endParaRPr lang="en-US" altLang="ko-KR" dirty="0" smtClean="0"/>
          </a:p>
          <a:p>
            <a:r>
              <a:rPr lang="ko-KR" altLang="en-US" dirty="0" smtClean="0"/>
              <a:t>에 입력하거나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과목명 </a:t>
            </a:r>
            <a:r>
              <a:rPr lang="en-US" altLang="ko-KR" dirty="0" smtClean="0"/>
              <a:t>+</a:t>
            </a:r>
            <a:r>
              <a:rPr lang="ko-KR" altLang="en-US" dirty="0" smtClean="0"/>
              <a:t>학습키워드 입력하여</a:t>
            </a:r>
            <a:endParaRPr lang="en-US" altLang="ko-KR" dirty="0" smtClean="0"/>
          </a:p>
          <a:p>
            <a:r>
              <a:rPr lang="ko-KR" altLang="en-US" dirty="0" smtClean="0"/>
              <a:t>자기주도키워드 </a:t>
            </a:r>
            <a:r>
              <a:rPr lang="ko-KR" altLang="en-US" dirty="0" err="1" smtClean="0"/>
              <a:t>검색학습하세요</a:t>
            </a:r>
            <a:r>
              <a:rPr lang="en-US" altLang="ko-KR" dirty="0" smtClean="0"/>
              <a:t>!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hlinkClick r:id="rId2"/>
              </a:rPr>
              <a:t>수학 </a:t>
            </a:r>
            <a:r>
              <a:rPr lang="ko-KR" altLang="en-US" dirty="0" smtClean="0">
                <a:hlinkClick r:id="rId2"/>
              </a:rPr>
              <a:t>학습키워드 치고 찾아서</a:t>
            </a:r>
            <a:endParaRPr lang="en-US" altLang="ko-KR" dirty="0" smtClean="0">
              <a:hlinkClick r:id="rId2"/>
            </a:endParaRPr>
          </a:p>
          <a:p>
            <a:r>
              <a:rPr lang="ko-KR" altLang="en-US" dirty="0" smtClean="0">
                <a:hlinkClick r:id="rId2"/>
              </a:rPr>
              <a:t>벤치마킹 </a:t>
            </a:r>
            <a:r>
              <a:rPr lang="ko-KR" altLang="en-US" dirty="0" smtClean="0">
                <a:hlinkClick r:id="rId2"/>
              </a:rPr>
              <a:t>테마</a:t>
            </a:r>
            <a:r>
              <a:rPr lang="ko-KR" altLang="en-US" b="1" dirty="0" smtClean="0">
                <a:hlinkClick r:id="rId2"/>
              </a:rPr>
              <a:t>수학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hlinkClick r:id="rId2"/>
              </a:rPr>
              <a:t/>
            </a:r>
            <a:br>
              <a:rPr lang="en-US" altLang="ko-KR" dirty="0" smtClean="0">
                <a:hlinkClick r:id="rId2"/>
              </a:rPr>
            </a:br>
            <a:r>
              <a:rPr lang="ko-KR" altLang="en-US" dirty="0" smtClean="0">
                <a:hlinkClick r:id="rId2"/>
              </a:rPr>
              <a:t>벤치마킹 </a:t>
            </a:r>
            <a:r>
              <a:rPr lang="ko-KR" altLang="en-US" dirty="0" smtClean="0">
                <a:hlinkClick r:id="rId2"/>
              </a:rPr>
              <a:t>테마</a:t>
            </a:r>
            <a:r>
              <a:rPr lang="ko-KR" altLang="en-US" b="1" dirty="0" smtClean="0">
                <a:hlinkClick r:id="rId2"/>
              </a:rPr>
              <a:t>수학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>
                <a:hlinkClick r:id="rId2"/>
              </a:rPr>
              <a:t>성공적인 자기</a:t>
            </a:r>
            <a:r>
              <a:rPr lang="ko-KR" altLang="en-US" dirty="0">
                <a:hlinkClick r:id="rId2"/>
              </a:rPr>
              <a:t>소개서 작성법 </a:t>
            </a:r>
            <a:r>
              <a:rPr lang="en-US" altLang="ko-KR" dirty="0">
                <a:hlinkClick r:id="rId2"/>
              </a:rPr>
              <a:t>1</a:t>
            </a:r>
            <a:r>
              <a:rPr lang="ko-KR" altLang="en-US" dirty="0">
                <a:hlinkClick r:id="rId2"/>
              </a:rPr>
              <a:t>편 인사</a:t>
            </a:r>
            <a:r>
              <a:rPr lang="en-US" altLang="ko-KR" dirty="0">
                <a:hlinkClick r:id="rId2"/>
              </a:rPr>
              <a:t>PR</a:t>
            </a:r>
            <a:r>
              <a:rPr lang="ko-KR" altLang="en-US" dirty="0">
                <a:hlinkClick r:id="rId2"/>
              </a:rPr>
              <a:t>연구소 윤호상 </a:t>
            </a:r>
            <a:r>
              <a:rPr lang="en-US" altLang="ko-KR" b="1" dirty="0" smtClean="0">
                <a:hlinkClick r:id="rId2"/>
              </a:rPr>
              <a:t>...</a:t>
            </a:r>
            <a:endParaRPr lang="en-US" altLang="ko-KR" b="1" dirty="0" smtClean="0"/>
          </a:p>
          <a:p>
            <a:r>
              <a:rPr lang="ko-KR" altLang="en-US" b="1" dirty="0">
                <a:hlinkClick r:id="rId3"/>
              </a:rPr>
              <a:t>성공적인 자기</a:t>
            </a:r>
            <a:r>
              <a:rPr lang="ko-KR" altLang="en-US" dirty="0">
                <a:hlinkClick r:id="rId3"/>
              </a:rPr>
              <a:t>소개서 작성법 </a:t>
            </a:r>
            <a:r>
              <a:rPr lang="en-US" altLang="ko-KR" dirty="0">
                <a:hlinkClick r:id="rId3"/>
              </a:rPr>
              <a:t>2</a:t>
            </a:r>
            <a:r>
              <a:rPr lang="ko-KR" altLang="en-US" dirty="0">
                <a:hlinkClick r:id="rId3"/>
              </a:rPr>
              <a:t>편 인사</a:t>
            </a:r>
            <a:r>
              <a:rPr lang="en-US" altLang="ko-KR" dirty="0">
                <a:hlinkClick r:id="rId3"/>
              </a:rPr>
              <a:t>PR</a:t>
            </a:r>
            <a:r>
              <a:rPr lang="ko-KR" altLang="en-US" dirty="0">
                <a:hlinkClick r:id="rId3"/>
              </a:rPr>
              <a:t>연구소 윤호상 </a:t>
            </a:r>
            <a:r>
              <a:rPr lang="en-US" altLang="ko-KR" b="1" dirty="0">
                <a:hlinkClick r:id="rId3"/>
              </a:rPr>
              <a:t>...</a:t>
            </a:r>
            <a:endParaRPr lang="en-US" altLang="ko-KR" b="1" dirty="0" smtClean="0"/>
          </a:p>
          <a:p>
            <a:r>
              <a:rPr lang="en-US" altLang="ko-KR" b="1" dirty="0" smtClean="0"/>
              <a:t>P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D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성공적인 자기</a:t>
            </a:r>
            <a:r>
              <a:rPr lang="ko-KR" altLang="en-US" dirty="0" smtClean="0">
                <a:hlinkClick r:id="rId2"/>
              </a:rPr>
              <a:t>소개서 작성법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한국품질명장협회 </a:t>
            </a:r>
            <a:r>
              <a:rPr lang="en-US" altLang="ko-KR" dirty="0">
                <a:hlinkClick r:id="rId2"/>
              </a:rPr>
              <a:t>&gt; </a:t>
            </a:r>
            <a:r>
              <a:rPr lang="ko-KR" altLang="en-US" dirty="0">
                <a:hlinkClick r:id="rId2"/>
              </a:rPr>
              <a:t>자료실 </a:t>
            </a:r>
            <a:r>
              <a:rPr lang="en-US" altLang="ko-KR" dirty="0">
                <a:hlinkClick r:id="rId2"/>
              </a:rPr>
              <a:t>&gt; </a:t>
            </a:r>
            <a:r>
              <a:rPr lang="ko-KR" altLang="en-US" b="1" dirty="0">
                <a:hlinkClick r:id="rId2"/>
              </a:rPr>
              <a:t>성공적인 자기</a:t>
            </a:r>
            <a:r>
              <a:rPr lang="ko-KR" altLang="en-US" dirty="0">
                <a:hlinkClick r:id="rId2"/>
              </a:rPr>
              <a:t>계발 </a:t>
            </a:r>
            <a:r>
              <a:rPr lang="ko-KR" altLang="en-US" dirty="0" smtClean="0">
                <a:hlinkClick r:id="rId2"/>
              </a:rPr>
              <a:t>강의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 </a:t>
            </a:r>
            <a:r>
              <a:rPr lang="ko-KR" altLang="en-US" b="1" dirty="0" smtClean="0">
                <a:hlinkClick r:id="rId2"/>
              </a:rPr>
              <a:t>성공적인 자기</a:t>
            </a:r>
            <a:r>
              <a:rPr lang="ko-KR" altLang="en-US" dirty="0" smtClean="0">
                <a:hlinkClick r:id="rId2"/>
              </a:rPr>
              <a:t>계발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영어면접</a:t>
            </a:r>
            <a:r>
              <a:rPr lang="en-US" altLang="ko-KR" dirty="0">
                <a:hlinkClick r:id="rId2"/>
              </a:rPr>
              <a:t>]</a:t>
            </a:r>
            <a:r>
              <a:rPr lang="ko-KR" altLang="en-US" b="1" dirty="0">
                <a:hlinkClick r:id="rId2"/>
              </a:rPr>
              <a:t>성공적인</a:t>
            </a:r>
            <a:r>
              <a:rPr lang="ko-KR" altLang="en-US" dirty="0">
                <a:hlinkClick r:id="rId2"/>
              </a:rPr>
              <a:t> 영어면접 전략 </a:t>
            </a:r>
            <a:r>
              <a:rPr lang="en-US" altLang="ko-KR" dirty="0">
                <a:hlinkClick r:id="rId2"/>
              </a:rPr>
              <a:t>7</a:t>
            </a:r>
            <a:r>
              <a:rPr lang="ko-KR" altLang="en-US" dirty="0">
                <a:hlinkClick r:id="rId2"/>
              </a:rPr>
              <a:t>가지</a:t>
            </a:r>
            <a:r>
              <a:rPr lang="en-US" altLang="ko-KR" dirty="0">
                <a:hlinkClick r:id="rId2"/>
              </a:rPr>
              <a:t>. :: </a:t>
            </a:r>
            <a:r>
              <a:rPr lang="ko-KR" altLang="en-US" dirty="0" err="1">
                <a:hlinkClick r:id="rId2"/>
              </a:rPr>
              <a:t>네이버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블로그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성공적인</a:t>
            </a:r>
            <a:r>
              <a:rPr lang="ko-KR" altLang="en-US" dirty="0" smtClean="0">
                <a:hlinkClick r:id="rId2"/>
              </a:rPr>
              <a:t> 영어면접 전략 </a:t>
            </a:r>
            <a:r>
              <a:rPr lang="en-US" altLang="ko-KR" dirty="0" smtClean="0">
                <a:hlinkClick r:id="rId2"/>
              </a:rPr>
              <a:t>7</a:t>
            </a:r>
            <a:r>
              <a:rPr lang="ko-KR" altLang="en-US" dirty="0" smtClean="0">
                <a:hlinkClick r:id="rId2"/>
              </a:rPr>
              <a:t>가지</a:t>
            </a:r>
            <a:r>
              <a:rPr lang="en-US" altLang="ko-KR" dirty="0" smtClean="0">
                <a:hlinkClick r:id="rId2"/>
              </a:rPr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http://loveject.com/2009/home/</a:t>
            </a:r>
            <a:endParaRPr lang="en-US" altLang="ko-KR" dirty="0" smtClean="0"/>
          </a:p>
          <a:p>
            <a:r>
              <a:rPr lang="ko-KR" altLang="en-US" b="1" dirty="0">
                <a:hlinkClick r:id="rId3"/>
              </a:rPr>
              <a:t>성공적인 자기소개</a:t>
            </a:r>
            <a:r>
              <a:rPr lang="ko-KR" altLang="en-US" dirty="0">
                <a:hlinkClick r:id="rId3"/>
              </a:rPr>
              <a:t> 노하우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hlinkClick r:id="rId3"/>
              </a:rPr>
              <a:t>성공적인 자기소개</a:t>
            </a:r>
            <a:r>
              <a:rPr lang="ko-KR" altLang="en-US" dirty="0">
                <a:hlinkClick r:id="rId3"/>
              </a:rPr>
              <a:t> 노하우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피터드러커에게</a:t>
            </a:r>
            <a:r>
              <a:rPr lang="ko-KR" altLang="en-US" dirty="0">
                <a:hlinkClick r:id="rId2"/>
              </a:rPr>
              <a:t> 배우는 </a:t>
            </a:r>
            <a:r>
              <a:rPr lang="ko-KR" altLang="en-US" b="1" dirty="0">
                <a:hlinkClick r:id="rId2"/>
              </a:rPr>
              <a:t>성공적인</a:t>
            </a:r>
            <a:r>
              <a:rPr lang="ko-KR" altLang="en-US" dirty="0">
                <a:hlinkClick r:id="rId2"/>
              </a:rPr>
              <a:t> 인생을 위한 </a:t>
            </a:r>
            <a:r>
              <a:rPr lang="ko-KR" altLang="en-US" b="1" dirty="0">
                <a:hlinkClick r:id="rId2"/>
              </a:rPr>
              <a:t>자기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GE </a:t>
            </a:r>
            <a:r>
              <a:rPr lang="en-US" altLang="ko-KR" dirty="0" smtClean="0">
                <a:hlinkClick r:id="rId2"/>
              </a:rPr>
              <a:t>Healthcare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성공적인</a:t>
            </a:r>
            <a:r>
              <a:rPr lang="ko-KR" altLang="en-US" dirty="0" smtClean="0">
                <a:hlinkClick r:id="rId2"/>
              </a:rPr>
              <a:t> 인생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꿈을 이루는 </a:t>
            </a:r>
            <a:r>
              <a:rPr lang="ko-KR" altLang="en-US" b="1" dirty="0">
                <a:hlinkClick r:id="rId2"/>
              </a:rPr>
              <a:t>성공적인 </a:t>
            </a:r>
            <a:r>
              <a:rPr lang="ko-KR" altLang="en-US" b="1" dirty="0" err="1">
                <a:hlinkClick r:id="rId2"/>
              </a:rPr>
              <a:t>자기</a:t>
            </a:r>
            <a:r>
              <a:rPr lang="ko-KR" altLang="en-US" dirty="0" err="1">
                <a:hlinkClick r:id="rId2"/>
              </a:rPr>
              <a:t>경영법은</a:t>
            </a:r>
            <a:r>
              <a:rPr lang="en-US" altLang="ko-KR" dirty="0">
                <a:hlinkClick r:id="rId2"/>
              </a:rPr>
              <a:t>? - </a:t>
            </a:r>
            <a:r>
              <a:rPr lang="ko-KR" altLang="en-US" dirty="0" smtClean="0">
                <a:hlinkClick r:id="rId2"/>
              </a:rPr>
              <a:t>하동뉴스</a:t>
            </a:r>
            <a:endParaRPr lang="en-US" altLang="ko-KR" dirty="0" smtClean="0"/>
          </a:p>
          <a:p>
            <a:r>
              <a:rPr lang="en-US" altLang="ko-KR" dirty="0" smtClean="0"/>
              <a:t>P</a:t>
            </a:r>
          </a:p>
          <a:p>
            <a:endParaRPr lang="en-US" altLang="ko-KR" dirty="0"/>
          </a:p>
          <a:p>
            <a:r>
              <a:rPr lang="en-US" altLang="ko-KR" dirty="0" smtClean="0"/>
              <a:t>D</a:t>
            </a:r>
          </a:p>
          <a:p>
            <a:endParaRPr lang="en-US" altLang="ko-KR" dirty="0"/>
          </a:p>
          <a:p>
            <a:r>
              <a:rPr lang="en-US" altLang="ko-KR" dirty="0" smtClean="0"/>
              <a:t>F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성공적인 </a:t>
            </a:r>
            <a:r>
              <a:rPr lang="ko-KR" altLang="en-US" b="1" dirty="0" err="1" smtClean="0">
                <a:hlinkClick r:id="rId2"/>
              </a:rPr>
              <a:t>자기</a:t>
            </a:r>
            <a:r>
              <a:rPr lang="ko-KR" altLang="en-US" dirty="0" err="1" smtClean="0">
                <a:hlinkClick r:id="rId2"/>
              </a:rPr>
              <a:t>경영법은</a:t>
            </a:r>
            <a:r>
              <a:rPr lang="en-US" altLang="ko-KR" dirty="0" smtClean="0">
                <a:hlinkClick r:id="rId2"/>
              </a:rPr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51</TotalTime>
  <Words>427</Words>
  <Application>Microsoft Office PowerPoint</Application>
  <PresentationFormat>화면 슬라이드 쇼(4:3)</PresentationFormat>
  <Paragraphs>222</Paragraphs>
  <Slides>32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3" baseType="lpstr">
      <vt:lpstr>고구려 벽화</vt:lpstr>
      <vt:lpstr>이런 Youtube,학습사이트 보고 PDF Plan Do Feedback를 키워드학습 정성,정량껏 해보세요!</vt:lpstr>
      <vt:lpstr>PDF Plan Do Feedback</vt:lpstr>
      <vt:lpstr>삶의 변혁&lt;한림대 어카이브</vt:lpstr>
      <vt:lpstr>성공적인 자기소개서 작성법</vt:lpstr>
      <vt:lpstr> 성공적인 자기계발</vt:lpstr>
      <vt:lpstr>성공적인 영어면접 전략 7가지.</vt:lpstr>
      <vt:lpstr>성공적인 자기소개 노하우</vt:lpstr>
      <vt:lpstr>성공적인 인생</vt:lpstr>
      <vt:lpstr>성공적인 자기경영법은?</vt:lpstr>
      <vt:lpstr>성공적인 인터뷰 방법 프리젠테이션</vt:lpstr>
      <vt:lpstr>윤광희의 후회없이 면접하기</vt:lpstr>
      <vt:lpstr>Stressing Interview</vt:lpstr>
      <vt:lpstr>Stressing Interview</vt:lpstr>
      <vt:lpstr>Stressing Interview</vt:lpstr>
      <vt:lpstr>StressingOut.org</vt:lpstr>
      <vt:lpstr>stress interview</vt:lpstr>
      <vt:lpstr>성공적인 자기소개의 기술</vt:lpstr>
      <vt:lpstr>진짜 공부는 서른에 시작된다</vt:lpstr>
      <vt:lpstr>BBC BITESIZE수학,과학 외 전과목 학습 인터넷 사이트</vt:lpstr>
      <vt:lpstr>스토리텔링. 자기소개</vt:lpstr>
      <vt:lpstr> Visual Basic 학습 키워드 </vt:lpstr>
      <vt:lpstr>초등 고학년의 수학 학습</vt:lpstr>
      <vt:lpstr>초등학교 저학년 수학 학습</vt:lpstr>
      <vt:lpstr>요즘 교육트렌드 핵심 키워드</vt:lpstr>
      <vt:lpstr> 중앙공무원교육원 창조학교 </vt:lpstr>
      <vt:lpstr> 대학 영어학습의 王道, 핵심 키워드   </vt:lpstr>
      <vt:lpstr>도서관학습</vt:lpstr>
      <vt:lpstr>휴넷 주니어성공스쿨</vt:lpstr>
      <vt:lpstr>e-Learning이란</vt:lpstr>
      <vt:lpstr>사회 학습 키워드(포레스타)</vt:lpstr>
      <vt:lpstr>학습키워드</vt:lpstr>
      <vt:lpstr> 벤치마킹 테마수학  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이런 Youtube,학습사이트 보고 PDF Plan Do Feedback를 정성,정량껏 해보세요!</dc:title>
  <dc:creator>SEC</dc:creator>
  <cp:lastModifiedBy>SEC</cp:lastModifiedBy>
  <cp:revision>26</cp:revision>
  <dcterms:created xsi:type="dcterms:W3CDTF">2012-10-19T22:58:52Z</dcterms:created>
  <dcterms:modified xsi:type="dcterms:W3CDTF">2012-10-20T07:25:17Z</dcterms:modified>
</cp:coreProperties>
</file>