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61" r:id="rId3"/>
    <p:sldId id="262" r:id="rId4"/>
    <p:sldId id="263" r:id="rId5"/>
    <p:sldId id="258" r:id="rId6"/>
    <p:sldId id="259" r:id="rId7"/>
    <p:sldId id="260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0" r:id="rId35"/>
    <p:sldId id="293" r:id="rId36"/>
    <p:sldId id="294" r:id="rId37"/>
    <p:sldId id="296" r:id="rId38"/>
    <p:sldId id="297" r:id="rId39"/>
    <p:sldId id="304" r:id="rId40"/>
    <p:sldId id="298" r:id="rId41"/>
    <p:sldId id="299" r:id="rId42"/>
    <p:sldId id="300" r:id="rId43"/>
    <p:sldId id="301" r:id="rId44"/>
    <p:sldId id="303" r:id="rId45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 autoAdjust="0"/>
    <p:restoredTop sz="94660"/>
  </p:normalViewPr>
  <p:slideViewPr>
    <p:cSldViewPr>
      <p:cViewPr varScale="1">
        <p:scale>
          <a:sx n="66" d="100"/>
          <a:sy n="66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056EE-AD1E-4D0B-B6A4-41020E2A51A6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42BD-4034-41C4-B3DD-0266C7F2B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08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42BD-4034-41C4-B3DD-0266C7F2B6C5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90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793766"/>
      </p:ext>
    </p:extLst>
  </p:cSld>
  <p:clrMapOvr>
    <a:masterClrMapping/>
  </p:clrMapOvr>
  <p:transition spd="slow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465605"/>
      </p:ext>
    </p:extLst>
  </p:cSld>
  <p:clrMapOvr>
    <a:masterClrMapping/>
  </p:clrMapOvr>
  <p:transition spd="slow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745689"/>
      </p:ext>
    </p:extLst>
  </p:cSld>
  <p:clrMapOvr>
    <a:masterClrMapping/>
  </p:clrMapOvr>
  <p:transition spd="slow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601413"/>
      </p:ext>
    </p:extLst>
  </p:cSld>
  <p:clrMapOvr>
    <a:masterClrMapping/>
  </p:clrMapOvr>
  <p:transition spd="slow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920236"/>
      </p:ext>
    </p:extLst>
  </p:cSld>
  <p:clrMapOvr>
    <a:masterClrMapping/>
  </p:clrMapOvr>
  <p:transition spd="slow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832778"/>
      </p:ext>
    </p:extLst>
  </p:cSld>
  <p:clrMapOvr>
    <a:masterClrMapping/>
  </p:clrMapOvr>
  <p:transition spd="slow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525375"/>
      </p:ext>
    </p:extLst>
  </p:cSld>
  <p:clrMapOvr>
    <a:masterClrMapping/>
  </p:clrMapOvr>
  <p:transition spd="slow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597416"/>
      </p:ext>
    </p:extLst>
  </p:cSld>
  <p:clrMapOvr>
    <a:masterClrMapping/>
  </p:clrMapOvr>
  <p:transition spd="slow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563929"/>
      </p:ext>
    </p:extLst>
  </p:cSld>
  <p:clrMapOvr>
    <a:masterClrMapping/>
  </p:clrMapOvr>
  <p:transition spd="slow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49888"/>
      </p:ext>
    </p:extLst>
  </p:cSld>
  <p:clrMapOvr>
    <a:masterClrMapping/>
  </p:clrMapOvr>
  <p:transition spd="slow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270841"/>
      </p:ext>
    </p:extLst>
  </p:cSld>
  <p:clrMapOvr>
    <a:masterClrMapping/>
  </p:clrMapOvr>
  <p:transition spd="slow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E0A5-9676-4A5D-98AC-2785BDFDB96E}" type="datetimeFigureOut">
              <a:rPr lang="ko-KR" altLang="en-US" smtClean="0"/>
              <a:t>2016-07-24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1355-92FD-472F-9A31-E6B8C4C1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750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9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729162" y="1268760"/>
            <a:ext cx="441483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/>
              <a:t>Robert Lewis Reid</a:t>
            </a:r>
            <a:r>
              <a:rPr lang="en-US" altLang="ko-KR" sz="3200" dirty="0"/>
              <a:t> </a:t>
            </a:r>
          </a:p>
          <a:p>
            <a:pPr algn="ctr"/>
            <a:r>
              <a:rPr lang="en-US" altLang="ko-KR" sz="2000" b="1" dirty="0"/>
              <a:t>(1862-1929) </a:t>
            </a:r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sz="2400" b="1" dirty="0" smtClean="0"/>
              <a:t>American </a:t>
            </a:r>
            <a:r>
              <a:rPr lang="en-US" altLang="ko-KR" sz="2400" b="1" dirty="0"/>
              <a:t>Impressionist painter and muralist</a:t>
            </a:r>
            <a:endParaRPr lang="ko-KR" altLang="en-US" sz="2400" b="1" dirty="0"/>
          </a:p>
        </p:txBody>
      </p:sp>
      <p:pic>
        <p:nvPicPr>
          <p:cNvPr id="4" name="11 Stay with Me till the Morning-Dana Win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6747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70" y="704859"/>
            <a:ext cx="4577486" cy="566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" y="692696"/>
            <a:ext cx="4572874" cy="5673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39454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0"/>
            <a:ext cx="5770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6627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3" y="0"/>
            <a:ext cx="5121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51940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0"/>
            <a:ext cx="562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37204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88" y="0"/>
            <a:ext cx="5483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95982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6083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33163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0"/>
            <a:ext cx="5394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40087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5" y="0"/>
            <a:ext cx="4906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45719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3" y="0"/>
            <a:ext cx="5119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6460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38" y="0"/>
            <a:ext cx="6205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44557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59611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25" y="0"/>
            <a:ext cx="5797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00037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3" y="0"/>
            <a:ext cx="5589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36022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5" y="0"/>
            <a:ext cx="6203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24818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791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45244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38" y="0"/>
            <a:ext cx="5697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18980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88" y="0"/>
            <a:ext cx="6042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46365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6678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30610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8" y="0"/>
            <a:ext cx="6154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8114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75" y="0"/>
            <a:ext cx="6367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89095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0"/>
            <a:ext cx="6138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898600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0"/>
            <a:ext cx="8186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11169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0"/>
            <a:ext cx="626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63976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0"/>
            <a:ext cx="5662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25638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5" y="0"/>
            <a:ext cx="7080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94801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0"/>
            <a:ext cx="7896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32802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575"/>
            <a:ext cx="9144000" cy="553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42843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0"/>
            <a:ext cx="641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99638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46" y="620688"/>
            <a:ext cx="4963242" cy="594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4125936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32129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0"/>
            <a:ext cx="5626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2325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0"/>
            <a:ext cx="7632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5211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7242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63976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8305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45941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0"/>
            <a:ext cx="7842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17396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87324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382874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1" y="404664"/>
            <a:ext cx="5015018" cy="616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41" y="388818"/>
            <a:ext cx="4010594" cy="618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04447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62" y="0"/>
            <a:ext cx="57562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884368" y="6381328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7572803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8" y="0"/>
            <a:ext cx="6740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00862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5" y="0"/>
            <a:ext cx="6697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51592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0"/>
            <a:ext cx="6732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92426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36470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0"/>
            <a:ext cx="6127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6402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화면 슬라이드 쇼(4:3)</PresentationFormat>
  <Paragraphs>7</Paragraphs>
  <Slides>44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</cp:revision>
  <dcterms:created xsi:type="dcterms:W3CDTF">2016-07-24T06:19:42Z</dcterms:created>
  <dcterms:modified xsi:type="dcterms:W3CDTF">2016-07-24T06:50:28Z</dcterms:modified>
</cp:coreProperties>
</file>