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3F5AF-6581-4A33-8672-3D2F4CF6DAD5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2603D-6BDC-4087-AA30-0EF5CCB925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13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2603D-6BDC-4087-AA30-0EF5CCB9259C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40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3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6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8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1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8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6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8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8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6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A20E-AC48-4B5F-B5C6-6E746181EC8E}" type="datetimeFigureOut">
              <a:rPr lang="ko-KR" altLang="en-US" smtClean="0"/>
              <a:t>2014-08-15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01DC-646B-47DF-8540-21BEFFDC2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77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6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926011" y="476672"/>
            <a:ext cx="42179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ea typeface="굴림" charset="-127"/>
              </a:rPr>
              <a:t>Johannes</a:t>
            </a:r>
          </a:p>
          <a:p>
            <a:pPr algn="ctr"/>
            <a:r>
              <a:rPr lang="en-US" altLang="ko-KR" sz="4000" b="1" dirty="0">
                <a:ea typeface="굴림" charset="-127"/>
              </a:rPr>
              <a:t>(Jan or Johan) </a:t>
            </a:r>
            <a:r>
              <a:rPr lang="en-US" altLang="ko-KR" sz="4000" b="1" dirty="0" smtClean="0">
                <a:ea typeface="굴림" charset="-127"/>
              </a:rPr>
              <a:t>Vermeer</a:t>
            </a:r>
            <a:r>
              <a:rPr lang="en-US" altLang="ko-KR" sz="4000" b="1" dirty="0">
                <a:ea typeface="굴림" charset="-127"/>
              </a:rPr>
              <a:t> </a:t>
            </a:r>
            <a:endParaRPr lang="en-US" altLang="ko-KR" sz="4000" b="1" dirty="0" smtClean="0">
              <a:ea typeface="굴림" charset="-127"/>
            </a:endParaRPr>
          </a:p>
          <a:p>
            <a:pPr algn="ctr"/>
            <a:endParaRPr lang="en-US" altLang="ko-KR" sz="2000" b="1" dirty="0" smtClean="0">
              <a:ea typeface="굴림" charset="-127"/>
            </a:endParaRPr>
          </a:p>
          <a:p>
            <a:pPr algn="ctr"/>
            <a:r>
              <a:rPr lang="en-US" altLang="ko-KR" sz="2000" b="1" dirty="0" smtClean="0">
                <a:ea typeface="굴림" charset="-127"/>
              </a:rPr>
              <a:t>1632-1675</a:t>
            </a:r>
            <a:r>
              <a:rPr lang="en-US" altLang="ko-KR" sz="4000" b="1" dirty="0">
                <a:ea typeface="굴림" charset="-127"/>
              </a:rPr>
              <a:t/>
            </a:r>
            <a:br>
              <a:rPr lang="en-US" altLang="ko-KR" sz="4000" b="1" dirty="0">
                <a:ea typeface="굴림" charset="-127"/>
              </a:rPr>
            </a:br>
            <a:r>
              <a:rPr lang="en-US" altLang="ko-KR" sz="2400" b="1" dirty="0">
                <a:ea typeface="굴림" charset="-127"/>
              </a:rPr>
              <a:t> </a:t>
            </a:r>
            <a:r>
              <a:rPr lang="en-US" altLang="ko-KR" sz="2400" b="1" dirty="0" smtClean="0">
                <a:ea typeface="굴림" charset="-127"/>
              </a:rPr>
              <a:t>Dutch </a:t>
            </a:r>
            <a:r>
              <a:rPr lang="en-US" altLang="ko-KR" sz="2400" b="1" dirty="0">
                <a:ea typeface="굴림" charset="-127"/>
              </a:rPr>
              <a:t>Baroque painter </a:t>
            </a:r>
          </a:p>
          <a:p>
            <a:pPr algn="ctr"/>
            <a:endParaRPr lang="en-US" altLang="ko-KR" b="1" dirty="0">
              <a:ea typeface="굴림" charset="-127"/>
            </a:endParaRPr>
          </a:p>
          <a:p>
            <a:pPr algn="ctr"/>
            <a:r>
              <a:rPr lang="en-US" altLang="ko-KR" b="1" dirty="0" smtClean="0">
                <a:ea typeface="굴림" charset="-127"/>
              </a:rPr>
              <a:t>  </a:t>
            </a:r>
            <a:endParaRPr lang="ko-KR" altLang="en-US" b="1" dirty="0"/>
          </a:p>
        </p:txBody>
      </p:sp>
      <p:sp>
        <p:nvSpPr>
          <p:cNvPr id="4" name="직사각형 3"/>
          <p:cNvSpPr/>
          <p:nvPr/>
        </p:nvSpPr>
        <p:spPr>
          <a:xfrm>
            <a:off x="474900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/>
              <a:t>self portrait</a:t>
            </a:r>
          </a:p>
          <a:p>
            <a:pPr algn="ctr"/>
            <a:r>
              <a:rPr lang="en-US" altLang="ko-KR" b="1" dirty="0"/>
              <a:t>(detail Procuress 1656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pic>
        <p:nvPicPr>
          <p:cNvPr id="5" name="Johannes Verme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710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1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8" y="0"/>
            <a:ext cx="6080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7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5" y="0"/>
            <a:ext cx="5948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1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0"/>
            <a:ext cx="775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9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8" y="0"/>
            <a:ext cx="5303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0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13" y="0"/>
            <a:ext cx="6022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357"/>
            <a:ext cx="504056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0"/>
            <a:ext cx="5803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8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3" y="0"/>
            <a:ext cx="5997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04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13" y="0"/>
            <a:ext cx="5845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5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0"/>
            <a:ext cx="6153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7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1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569281" y="6021288"/>
            <a:ext cx="234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/>
              <a:t>The </a:t>
            </a:r>
            <a:r>
              <a:rPr lang="en-US" altLang="ko-KR" b="1" dirty="0" smtClean="0"/>
              <a:t>Procuress 1656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87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88" y="0"/>
            <a:ext cx="6015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7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3" y="0"/>
            <a:ext cx="5703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5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5992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7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75" y="0"/>
            <a:ext cx="5554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5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0"/>
            <a:ext cx="5772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48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6146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69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0"/>
            <a:ext cx="603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1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0"/>
            <a:ext cx="5962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7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6299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5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0"/>
            <a:ext cx="4951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5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63" y="0"/>
            <a:ext cx="4764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4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8" y="0"/>
            <a:ext cx="6129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5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75" y="0"/>
            <a:ext cx="5607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8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1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0"/>
            <a:ext cx="7935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3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5" y="0"/>
            <a:ext cx="5897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9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0"/>
            <a:ext cx="6038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88" y="0"/>
            <a:ext cx="5735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3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8" y="0"/>
            <a:ext cx="5991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6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8" y="0"/>
            <a:ext cx="5864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2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6081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9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0"/>
            <a:ext cx="5300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5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3" y="0"/>
            <a:ext cx="5322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884368" y="6237312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885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96" y="-138757"/>
            <a:ext cx="6076340" cy="7168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3" y="0"/>
            <a:ext cx="6010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0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3" y="0"/>
            <a:ext cx="6111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3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0"/>
            <a:ext cx="5929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0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0"/>
            <a:ext cx="7394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7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</Words>
  <Application>Microsoft Office PowerPoint</Application>
  <PresentationFormat>화면 슬라이드 쇼(4:3)</PresentationFormat>
  <Paragraphs>12</Paragraphs>
  <Slides>40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Registered User</dc:creator>
  <cp:lastModifiedBy>Registered User</cp:lastModifiedBy>
  <cp:revision>5</cp:revision>
  <dcterms:created xsi:type="dcterms:W3CDTF">2014-08-15T00:43:52Z</dcterms:created>
  <dcterms:modified xsi:type="dcterms:W3CDTF">2014-08-15T01:15:35Z</dcterms:modified>
</cp:coreProperties>
</file>