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9" r:id="rId2"/>
    <p:sldId id="257" r:id="rId3"/>
    <p:sldId id="305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B0F90-3E20-4CC1-88A1-B4836F178AE4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31BAF-6FF3-401D-98B1-BF50D9E091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54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31BAF-6FF3-401D-98B1-BF50D9E0916A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297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5CF4-9F16-4C68-9FB9-39508EF50E15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037-1890-4C31-B2FC-0928EB07E9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37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5CF4-9F16-4C68-9FB9-39508EF50E15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037-1890-4C31-B2FC-0928EB07E9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9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5CF4-9F16-4C68-9FB9-39508EF50E15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037-1890-4C31-B2FC-0928EB07E9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87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5CF4-9F16-4C68-9FB9-39508EF50E15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037-1890-4C31-B2FC-0928EB07E9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7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5CF4-9F16-4C68-9FB9-39508EF50E15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037-1890-4C31-B2FC-0928EB07E9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99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5CF4-9F16-4C68-9FB9-39508EF50E15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037-1890-4C31-B2FC-0928EB07E9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175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5CF4-9F16-4C68-9FB9-39508EF50E15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037-1890-4C31-B2FC-0928EB07E9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9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5CF4-9F16-4C68-9FB9-39508EF50E15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037-1890-4C31-B2FC-0928EB07E9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4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5CF4-9F16-4C68-9FB9-39508EF50E15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037-1890-4C31-B2FC-0928EB07E9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21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5CF4-9F16-4C68-9FB9-39508EF50E15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037-1890-4C31-B2FC-0928EB07E9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3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5CF4-9F16-4C68-9FB9-39508EF50E15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037-1890-4C31-B2FC-0928EB07E9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2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95CF4-9F16-4C68-9FB9-39508EF50E15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9037-1890-4C31-B2FC-0928EB07E9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3541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5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095874" y="1052736"/>
            <a:ext cx="40481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/>
              <a:t>James </a:t>
            </a:r>
            <a:r>
              <a:rPr lang="en-US" altLang="ko-KR" sz="4400" b="1" dirty="0" err="1" smtClean="0"/>
              <a:t>Tissot</a:t>
            </a:r>
            <a:endParaRPr lang="en-US" altLang="ko-KR" sz="4400" b="1" dirty="0" smtClean="0"/>
          </a:p>
          <a:p>
            <a:pPr algn="ctr"/>
            <a:r>
              <a:rPr lang="en-US" altLang="ko-KR" sz="2400" b="1" dirty="0" smtClean="0"/>
              <a:t>1836-1902</a:t>
            </a:r>
          </a:p>
          <a:p>
            <a:pPr algn="ctr"/>
            <a:endParaRPr lang="en-US" altLang="ko-KR" b="1" dirty="0" smtClean="0"/>
          </a:p>
          <a:p>
            <a:pPr algn="ctr"/>
            <a:r>
              <a:rPr lang="en-US" altLang="ko-KR" sz="2800" b="1" dirty="0" smtClean="0"/>
              <a:t>French painter</a:t>
            </a:r>
            <a:endParaRPr lang="en-US" altLang="ko-KR" sz="2800" b="1" dirty="0"/>
          </a:p>
        </p:txBody>
      </p:sp>
      <p:pic>
        <p:nvPicPr>
          <p:cNvPr id="5" name="13 투우사의 노래-비제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9269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3" y="0"/>
            <a:ext cx="4879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06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5" y="0"/>
            <a:ext cx="3841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0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25" y="0"/>
            <a:ext cx="4121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3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38" y="0"/>
            <a:ext cx="3387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2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75" y="0"/>
            <a:ext cx="4691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27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0" y="0"/>
            <a:ext cx="4864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6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88" y="0"/>
            <a:ext cx="4643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6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0"/>
            <a:ext cx="4475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6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75" y="0"/>
            <a:ext cx="4845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26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8" y="0"/>
            <a:ext cx="3552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8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33" y="548680"/>
            <a:ext cx="4648379" cy="602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77" y="548680"/>
            <a:ext cx="4510391" cy="602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86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0"/>
            <a:ext cx="2913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4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8" y="0"/>
            <a:ext cx="4505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3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38" y="0"/>
            <a:ext cx="3792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1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63" y="0"/>
            <a:ext cx="3546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67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63" y="0"/>
            <a:ext cx="4840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04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0"/>
            <a:ext cx="4468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7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63" y="0"/>
            <a:ext cx="4740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98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3" y="0"/>
            <a:ext cx="4116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0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4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75" y="0"/>
            <a:ext cx="4081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3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2" y="0"/>
            <a:ext cx="30765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58" y="410215"/>
            <a:ext cx="2753882" cy="609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2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7" y="0"/>
            <a:ext cx="3262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27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0"/>
            <a:ext cx="5054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4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88" y="0"/>
            <a:ext cx="3146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1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0"/>
            <a:ext cx="4887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1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75" y="0"/>
            <a:ext cx="4845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69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38" y="0"/>
            <a:ext cx="3794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87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0"/>
            <a:ext cx="4743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5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63" y="0"/>
            <a:ext cx="4791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2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0"/>
            <a:ext cx="4591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52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75" y="0"/>
            <a:ext cx="456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7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25" y="0"/>
            <a:ext cx="4424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8558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51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0"/>
            <a:ext cx="435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8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38" y="0"/>
            <a:ext cx="3919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5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0"/>
            <a:ext cx="4705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6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0"/>
            <a:ext cx="4583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2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4" y="0"/>
            <a:ext cx="41576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650037" y="6254202"/>
            <a:ext cx="2493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/>
              <a:t>END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053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00">
        <p:split orient="vert"/>
      </p:transition>
    </mc:Choice>
    <mc:Fallback xmlns="">
      <p:transition spd="slow" advTm="1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88" y="0"/>
            <a:ext cx="4211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5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8" y="0"/>
            <a:ext cx="5267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7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0"/>
            <a:ext cx="5429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1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0"/>
            <a:ext cx="4933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0"/>
            <a:ext cx="5230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</Words>
  <Application>Microsoft Office PowerPoint</Application>
  <PresentationFormat>화면 슬라이드 쇼(4:3)</PresentationFormat>
  <Paragraphs>6</Paragraphs>
  <Slides>44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4</cp:revision>
  <dcterms:created xsi:type="dcterms:W3CDTF">2015-11-19T12:36:14Z</dcterms:created>
  <dcterms:modified xsi:type="dcterms:W3CDTF">2015-11-19T13:03:09Z</dcterms:modified>
</cp:coreProperties>
</file>