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CB6E40-D39E-4D64-9715-8CA08E8B5C31}" type="datetimeFigureOut">
              <a:rPr lang="ko-KR" altLang="en-US" smtClean="0"/>
              <a:t>2016-02-25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BD1CFB-7414-48C5-8353-99FD2F91ED1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448272"/>
          </a:xfrm>
        </p:spPr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sz="3600" b="1" dirty="0" err="1" smtClean="0">
                <a:solidFill>
                  <a:schemeClr val="tx2">
                    <a:lumMod val="50000"/>
                  </a:schemeClr>
                </a:solidFill>
              </a:rPr>
              <a:t>젤다의</a:t>
            </a:r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 전설 시간의 </a:t>
            </a:r>
            <a:r>
              <a:rPr lang="ko-KR" altLang="en-US" sz="3600" b="1" dirty="0" err="1" smtClean="0">
                <a:solidFill>
                  <a:schemeClr val="tx2">
                    <a:lumMod val="50000"/>
                  </a:schemeClr>
                </a:solidFill>
              </a:rPr>
              <a:t>오카리나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</a:rPr>
              <a:t>3D</a:t>
            </a:r>
            <a:b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참고자료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ko-KR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117180" cy="165350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ko-KR" altLang="en-US" sz="2400" b="1" dirty="0" err="1" smtClean="0">
                <a:solidFill>
                  <a:schemeClr val="accent3">
                    <a:lumMod val="75000"/>
                  </a:schemeClr>
                </a:solidFill>
              </a:rPr>
              <a:t>젤다의</a:t>
            </a:r>
            <a:r>
              <a:rPr lang="ko-KR" alt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전설 스토리와 무기</a:t>
            </a:r>
            <a:r>
              <a:rPr lang="en-US" altLang="ko-KR" sz="24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ko-KR" altLang="en-US" sz="2400" b="1" dirty="0" smtClean="0">
                <a:solidFill>
                  <a:schemeClr val="accent3">
                    <a:lumMod val="75000"/>
                  </a:schemeClr>
                </a:solidFill>
              </a:rPr>
              <a:t>등장인물</a:t>
            </a:r>
            <a:r>
              <a:rPr lang="en-US" altLang="ko-KR" sz="24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ko-KR" altLang="en-US" sz="2400" b="1" dirty="0" smtClean="0">
                <a:solidFill>
                  <a:schemeClr val="accent3">
                    <a:lumMod val="75000"/>
                  </a:schemeClr>
                </a:solidFill>
              </a:rPr>
              <a:t>곡들을</a:t>
            </a:r>
            <a:endParaRPr lang="en-US" altLang="ko-KR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chemeClr val="accent3">
                    <a:lumMod val="75000"/>
                  </a:schemeClr>
                </a:solidFill>
              </a:rPr>
              <a:t>미리 알아보자</a:t>
            </a:r>
            <a:r>
              <a:rPr lang="en-US" altLang="ko-KR" sz="2400" b="1" dirty="0" smtClean="0">
                <a:solidFill>
                  <a:schemeClr val="accent2"/>
                </a:solidFill>
              </a:rPr>
              <a:t>(</a:t>
            </a:r>
            <a:r>
              <a:rPr lang="ko-KR" altLang="en-US" sz="2400" b="1" dirty="0" err="1" smtClean="0">
                <a:solidFill>
                  <a:schemeClr val="accent2"/>
                </a:solidFill>
              </a:rPr>
              <a:t>스포주의</a:t>
            </a:r>
            <a:r>
              <a:rPr lang="en-US" altLang="ko-KR" sz="2400" b="1" dirty="0" smtClean="0">
                <a:solidFill>
                  <a:schemeClr val="accent2"/>
                </a:solidFill>
              </a:rPr>
              <a:t>)</a:t>
            </a:r>
          </a:p>
          <a:p>
            <a:pPr algn="l"/>
            <a:endParaRPr lang="en-US" altLang="ko-KR" sz="2400" dirty="0">
              <a:solidFill>
                <a:schemeClr val="accent2"/>
              </a:solidFill>
            </a:endParaRPr>
          </a:p>
          <a:p>
            <a:pPr algn="l"/>
            <a:r>
              <a:rPr lang="ko-KR" altLang="en-US" sz="1700" b="1" dirty="0" smtClean="0">
                <a:solidFill>
                  <a:schemeClr val="accent2"/>
                </a:solidFill>
              </a:rPr>
              <a:t>앞으로 나올 몇몇 자료의 출처</a:t>
            </a:r>
            <a:r>
              <a:rPr lang="en-US" altLang="ko-KR" sz="1700" b="1" dirty="0" smtClean="0">
                <a:solidFill>
                  <a:schemeClr val="accent2"/>
                </a:solidFill>
              </a:rPr>
              <a:t>: </a:t>
            </a:r>
            <a:r>
              <a:rPr lang="ko-KR" altLang="en-US" sz="1700" b="1" dirty="0" err="1" smtClean="0">
                <a:solidFill>
                  <a:schemeClr val="accent3">
                    <a:lumMod val="75000"/>
                  </a:schemeClr>
                </a:solidFill>
              </a:rPr>
              <a:t>젤다의</a:t>
            </a:r>
            <a:r>
              <a:rPr lang="ko-KR" altLang="en-US" sz="1700" b="1" dirty="0" smtClean="0">
                <a:solidFill>
                  <a:schemeClr val="accent3">
                    <a:lumMod val="75000"/>
                  </a:schemeClr>
                </a:solidFill>
              </a:rPr>
              <a:t> 전설 시간의 </a:t>
            </a:r>
            <a:r>
              <a:rPr lang="ko-KR" altLang="en-US" sz="1700" b="1" dirty="0" err="1" smtClean="0">
                <a:solidFill>
                  <a:schemeClr val="accent3">
                    <a:lumMod val="75000"/>
                  </a:schemeClr>
                </a:solidFill>
              </a:rPr>
              <a:t>오카리나</a:t>
            </a:r>
            <a:r>
              <a:rPr lang="en-US" altLang="ko-KR" sz="1700" b="1" dirty="0" smtClean="0">
                <a:solidFill>
                  <a:schemeClr val="accent3">
                    <a:lumMod val="75000"/>
                  </a:schemeClr>
                </a:solidFill>
              </a:rPr>
              <a:t>3D                    </a:t>
            </a:r>
          </a:p>
          <a:p>
            <a:pPr algn="l"/>
            <a:r>
              <a:rPr lang="en-US" altLang="ko-KR" sz="17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ko-KR" sz="17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</a:t>
            </a:r>
            <a:r>
              <a:rPr lang="ko-KR" altLang="en-US" sz="1700" b="1" dirty="0" smtClean="0">
                <a:solidFill>
                  <a:schemeClr val="accent3">
                    <a:lumMod val="75000"/>
                  </a:schemeClr>
                </a:solidFill>
              </a:rPr>
              <a:t>홈페이지</a:t>
            </a:r>
            <a:endParaRPr lang="en-US" altLang="ko-KR" sz="17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en-US" altLang="ko-KR" sz="17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(</a:t>
            </a:r>
            <a:r>
              <a:rPr lang="ko-KR" altLang="en-US" sz="1700" b="1" dirty="0" smtClean="0">
                <a:solidFill>
                  <a:schemeClr val="accent3">
                    <a:lumMod val="75000"/>
                  </a:schemeClr>
                </a:solidFill>
              </a:rPr>
              <a:t>제가 직접 쓴 내용도 있습니다</a:t>
            </a:r>
            <a:r>
              <a:rPr lang="en-US" altLang="ko-KR" sz="1700" b="1" dirty="0" smtClean="0">
                <a:solidFill>
                  <a:schemeClr val="accent3">
                    <a:lumMod val="75000"/>
                  </a:schemeClr>
                </a:solidFill>
              </a:rPr>
              <a:t>^^)</a:t>
            </a:r>
            <a:endParaRPr lang="ko-KR" altLang="en-US" sz="17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800" dirty="0" err="1" smtClean="0"/>
              <a:t>젤다의</a:t>
            </a:r>
            <a:r>
              <a:rPr lang="ko-KR" altLang="en-US" sz="1800" dirty="0" smtClean="0"/>
              <a:t> 전설 시간의 </a:t>
            </a:r>
            <a:r>
              <a:rPr lang="ko-KR" altLang="en-US" sz="1800" dirty="0" err="1" smtClean="0"/>
              <a:t>오카리나는</a:t>
            </a:r>
            <a:r>
              <a:rPr lang="ko-KR" altLang="en-US" sz="1800" dirty="0" smtClean="0"/>
              <a:t> 신들의 유산인 </a:t>
            </a:r>
            <a:r>
              <a:rPr lang="en-US" altLang="ko-KR" sz="1800" dirty="0" smtClean="0"/>
              <a:t>“</a:t>
            </a:r>
            <a:r>
              <a:rPr lang="ko-KR" altLang="en-US" sz="1800" dirty="0" err="1" smtClean="0"/>
              <a:t>트라이포스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를 손에 넣어 세계를 혼돈 속에 빠뜨리고자 하는 </a:t>
            </a:r>
            <a:r>
              <a:rPr lang="ko-KR" altLang="en-US" sz="1800" dirty="0" err="1" smtClean="0"/>
              <a:t>도적왕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가논돌프와</a:t>
            </a:r>
            <a:r>
              <a:rPr lang="ko-KR" altLang="en-US" sz="1800" dirty="0" smtClean="0"/>
              <a:t> 용사로 </a:t>
            </a:r>
            <a:r>
              <a:rPr lang="ko-KR" altLang="en-US" sz="1800" dirty="0" err="1" smtClean="0"/>
              <a:t>선택받은</a:t>
            </a:r>
            <a:r>
              <a:rPr lang="ko-KR" altLang="en-US" sz="1800" dirty="0" smtClean="0"/>
              <a:t> 소년 링크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주인공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가 펼치는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시간을 뛰어넘는 숙명의 이야기를 그린 액션 </a:t>
            </a:r>
            <a:r>
              <a:rPr lang="ko-KR" altLang="en-US" sz="1800" dirty="0" err="1" smtClean="0"/>
              <a:t>어드벤쳐</a:t>
            </a:r>
            <a:r>
              <a:rPr lang="ko-KR" altLang="en-US" sz="1800" dirty="0" smtClean="0"/>
              <a:t> 게임입니다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다양한 장비와 아이템을 사용하여 </a:t>
            </a:r>
            <a:r>
              <a:rPr lang="ko-KR" altLang="en-US" sz="1800" dirty="0" err="1" smtClean="0"/>
              <a:t>던전의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수수께끼를풀고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적들과 싸우며 모험을 진행해 나갑니다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/>
          </a:p>
          <a:p>
            <a:r>
              <a:rPr lang="ko-KR" altLang="en-US" sz="1800" dirty="0" smtClean="0"/>
              <a:t>이야기의 무대는 </a:t>
            </a:r>
            <a:r>
              <a:rPr lang="ko-KR" altLang="en-US" sz="1800" dirty="0" err="1" smtClean="0"/>
              <a:t>하이랄이라는</a:t>
            </a:r>
            <a:r>
              <a:rPr lang="ko-KR" altLang="en-US" sz="1800" dirty="0" smtClean="0"/>
              <a:t> 세계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아름다운 대지의 각지에는 다양한 종족이 살고 있습니다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3600" dirty="0" err="1" smtClean="0">
                <a:solidFill>
                  <a:schemeClr val="accent3">
                    <a:lumMod val="75000"/>
                  </a:schemeClr>
                </a:solidFill>
              </a:rPr>
              <a:t>젤다의</a:t>
            </a:r>
            <a:r>
              <a:rPr lang="ko-KR" altLang="en-US" sz="3600" dirty="0" smtClean="0">
                <a:solidFill>
                  <a:schemeClr val="accent3">
                    <a:lumMod val="75000"/>
                  </a:schemeClr>
                </a:solidFill>
              </a:rPr>
              <a:t> 전설 시간의 </a:t>
            </a:r>
            <a:r>
              <a:rPr lang="ko-KR" altLang="en-US" sz="3600" dirty="0" err="1" smtClean="0">
                <a:solidFill>
                  <a:schemeClr val="accent3">
                    <a:lumMod val="75000"/>
                  </a:schemeClr>
                </a:solidFill>
              </a:rPr>
              <a:t>오카리나란</a:t>
            </a:r>
            <a:r>
              <a:rPr lang="ko-KR" altLang="en-US" sz="3600" dirty="0" smtClean="0">
                <a:solidFill>
                  <a:schemeClr val="accent3">
                    <a:lumMod val="75000"/>
                  </a:schemeClr>
                </a:solidFill>
              </a:rPr>
              <a:t> 무엇일까</a:t>
            </a:r>
            <a:r>
              <a:rPr lang="en-US" altLang="ko-KR" sz="36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ko-KR" alt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06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1125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ko-KR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>
                <a:solidFill>
                  <a:srgbClr val="00B050"/>
                </a:solidFill>
              </a:rPr>
              <a:t>링크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본작의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주인공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코키리의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숲에서 사는 유일하게 요정이 없는 소년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실은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그는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하일리아인으로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후에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데크나무님의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요정나비의 도움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ko-KR" alt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으로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코키리의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숲을 떠나 하이랄 평원으로 여행을 떠나게 되며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시간의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신전에서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마스터소드를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뽑아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후로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간이후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시간의 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용사가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된다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왼손잡이이며 용기의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트라이포스의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소유자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>
                <a:solidFill>
                  <a:srgbClr val="7030A0"/>
                </a:solidFill>
              </a:rPr>
              <a:t>나비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데크나무님의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요정이며 후에 링크의 요정으로서 같이 여행을 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떠나게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된다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몬스터의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약점이나 여러 정보를 알려준다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>
                <a:solidFill>
                  <a:srgbClr val="FF0066"/>
                </a:solidFill>
              </a:rPr>
              <a:t>젤다</a:t>
            </a:r>
            <a:r>
              <a:rPr lang="ko-KR" altLang="en-US" sz="4000" b="1" dirty="0">
                <a:solidFill>
                  <a:srgbClr val="FF0066"/>
                </a:solidFill>
              </a:rPr>
              <a:t> 공주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하이랄 왕국의 왕녀이자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번째 현자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ko-KR" alt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가논돌프의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야망을 미리 꿰뚫어 보며 왕가의 비보인 시간의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오카리나를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ko-KR" alt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가논돌프로부터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지켜내려고 한다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지혜의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트라이포스의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소유자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>
                <a:solidFill>
                  <a:schemeClr val="accent3">
                    <a:lumMod val="75000"/>
                  </a:schemeClr>
                </a:solidFill>
              </a:rPr>
              <a:t>가논돌프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하이랄 성 서쪽 사막의 도적 일족인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겔드족에서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만에 태어난 남자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ko-KR" alt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겔드족의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수장이며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트라이포스를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모두 차지하여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하이랄을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포함한 모든 세계를 자신의 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것으로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하려고 하는 야망을 품고 있다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힘의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트라이포스의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소유자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>
                <a:solidFill>
                  <a:schemeClr val="accent4">
                    <a:lumMod val="75000"/>
                  </a:schemeClr>
                </a:solidFill>
              </a:rPr>
              <a:t>케포라</a:t>
            </a:r>
            <a:r>
              <a:rPr lang="ko-KR" altLang="en-US" sz="4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ko-KR" altLang="en-US" sz="4000" b="1" dirty="0" err="1">
                <a:solidFill>
                  <a:schemeClr val="accent4">
                    <a:lumMod val="75000"/>
                  </a:schemeClr>
                </a:solidFill>
              </a:rPr>
              <a:t>게보라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링크에게 많은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어드바이스를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보내는 많은 지력이 넘치는 부엉이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ko-KR" altLang="en-US" sz="4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데크나무님과는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오랜 인연인 듯 하다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>
                <a:solidFill>
                  <a:srgbClr val="00B050"/>
                </a:solidFill>
              </a:rPr>
              <a:t>사리아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코키리의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숲에서 사는 링크의 소꿉친구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링크에게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따스한 마음을 가지고 있다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후의 숲의 현자로서 각성한다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 smtClean="0">
                <a:solidFill>
                  <a:schemeClr val="accent1">
                    <a:lumMod val="75000"/>
                  </a:schemeClr>
                </a:solidFill>
              </a:rPr>
              <a:t>다르니아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데스마운틴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산길 옆에 있는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고론시티의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촌장이자 족장이다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또한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데스마운틴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화구에서 화룡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바르바지아를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봉인한 영웅의 자손</a:t>
            </a:r>
          </a:p>
          <a:p>
            <a:pPr marL="0" indent="0">
              <a:buNone/>
            </a:pP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이기도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하다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후에 불의 현자로서 각성한다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000" b="1" dirty="0" err="1">
                <a:solidFill>
                  <a:srgbClr val="0070C0"/>
                </a:solidFill>
              </a:rPr>
              <a:t>루토</a:t>
            </a:r>
            <a:r>
              <a:rPr lang="ko-KR" altLang="en-US" sz="4000" b="1" dirty="0">
                <a:solidFill>
                  <a:srgbClr val="0070C0"/>
                </a:solidFill>
              </a:rPr>
              <a:t> 공주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조라족의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왕녀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말투는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약간 </a:t>
            </a:r>
            <a:r>
              <a:rPr lang="ko-KR" alt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츤데레형이지만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본성은 매우 착하다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링크를 많이 좋아하고 있는 듯 하다</a:t>
            </a:r>
            <a:r>
              <a:rPr lang="en-US" altLang="ko-KR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후에 물의 현자로서 </a:t>
            </a:r>
            <a:r>
              <a:rPr lang="ko-KR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각성한다</a:t>
            </a:r>
            <a:r>
              <a:rPr lang="en-US" altLang="ko-K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ko-KR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ko-KR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    </a:t>
            </a:r>
            <a:endParaRPr lang="en-US" altLang="ko-KR" sz="4000" b="1" dirty="0" smtClean="0"/>
          </a:p>
          <a:p>
            <a:pPr marL="0" indent="0">
              <a:buNone/>
            </a:pPr>
            <a:endParaRPr lang="en-US" altLang="ko-KR" sz="4000" b="1" dirty="0"/>
          </a:p>
          <a:p>
            <a:pPr marL="0" indent="0">
              <a:buNone/>
            </a:pPr>
            <a:endParaRPr lang="ko-KR" altLang="en-US" sz="4000" b="1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54805" cy="939784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solidFill>
                  <a:schemeClr val="accent3">
                    <a:lumMod val="75000"/>
                  </a:schemeClr>
                </a:solidFill>
              </a:rPr>
              <a:t>주인공</a:t>
            </a:r>
            <a:r>
              <a:rPr lang="en-US" altLang="ko-KR" sz="36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altLang="ko-KR" sz="36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ko-KR" altLang="en-US" sz="1200" dirty="0" smtClean="0">
                <a:solidFill>
                  <a:schemeClr val="accent3">
                    <a:lumMod val="75000"/>
                  </a:schemeClr>
                </a:solidFill>
              </a:rPr>
              <a:t>출처</a:t>
            </a:r>
            <a:r>
              <a:rPr lang="en-US" altLang="ko-KR" sz="12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ko-KR" altLang="en-US" sz="1200" dirty="0" smtClean="0">
                <a:solidFill>
                  <a:schemeClr val="accent3">
                    <a:lumMod val="75000"/>
                  </a:schemeClr>
                </a:solidFill>
              </a:rPr>
              <a:t>다음 백과사전</a:t>
            </a:r>
            <a:endParaRPr lang="ko-KR" alt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9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99247" y="2276872"/>
            <a:ext cx="7745505" cy="424847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ko-KR" altLang="en-US" b="1" dirty="0" smtClean="0">
                <a:solidFill>
                  <a:srgbClr val="C00000"/>
                </a:solidFill>
              </a:rPr>
              <a:t>킹 </a:t>
            </a:r>
            <a:r>
              <a:rPr lang="ko-KR" altLang="en-US" b="1" dirty="0">
                <a:solidFill>
                  <a:srgbClr val="C00000"/>
                </a:solidFill>
              </a:rPr>
              <a:t>조라</a:t>
            </a:r>
            <a:r>
              <a:rPr lang="en-US" altLang="ko-KR" b="1" dirty="0"/>
              <a:t>: </a:t>
            </a:r>
            <a:r>
              <a:rPr lang="ko-KR" altLang="en-US" b="1" dirty="0"/>
              <a:t>자부자부님을 수호신으로 삼는 </a:t>
            </a:r>
            <a:r>
              <a:rPr lang="ko-KR" altLang="en-US" b="1" dirty="0" err="1"/>
              <a:t>조라족의</a:t>
            </a:r>
            <a:r>
              <a:rPr lang="ko-KR" altLang="en-US" b="1" dirty="0"/>
              <a:t> 지도자</a:t>
            </a:r>
            <a:r>
              <a:rPr lang="en-US" altLang="ko-KR" b="1" dirty="0"/>
              <a:t>. </a:t>
            </a:r>
          </a:p>
          <a:p>
            <a:pPr marL="0" indent="0">
              <a:buNone/>
            </a:pPr>
            <a:r>
              <a:rPr lang="ko-KR" altLang="en-US" b="1" dirty="0" smtClean="0"/>
              <a:t>               보통 </a:t>
            </a:r>
            <a:r>
              <a:rPr lang="ko-KR" altLang="en-US" b="1" dirty="0" err="1"/>
              <a:t>조라족과는</a:t>
            </a:r>
            <a:r>
              <a:rPr lang="ko-KR" altLang="en-US" b="1" dirty="0"/>
              <a:t> 다르게 몸집이 매우 크며</a:t>
            </a:r>
            <a:r>
              <a:rPr lang="en-US" altLang="ko-KR" b="1" dirty="0"/>
              <a:t>, </a:t>
            </a:r>
            <a:r>
              <a:rPr lang="ko-KR" altLang="en-US" b="1" dirty="0"/>
              <a:t>링크에게 수호신인 자부자부님이 있는 </a:t>
            </a:r>
            <a:r>
              <a:rPr lang="ko-KR" altLang="en-US" b="1" dirty="0" err="1"/>
              <a:t>조라의</a:t>
            </a:r>
            <a:r>
              <a:rPr lang="ko-KR" altLang="en-US" b="1" dirty="0"/>
              <a:t> 샘으로 가는 길을 비켜줄 </a:t>
            </a:r>
            <a:r>
              <a:rPr lang="ko-KR" altLang="en-US" b="1" dirty="0" smtClean="0"/>
              <a:t>           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</a:t>
            </a:r>
            <a:r>
              <a:rPr lang="ko-KR" altLang="en-US" b="1" dirty="0" smtClean="0"/>
              <a:t>때 아주 </a:t>
            </a:r>
            <a:r>
              <a:rPr lang="ko-KR" altLang="en-US" b="1" dirty="0"/>
              <a:t>느리게 움직인다</a:t>
            </a:r>
            <a:r>
              <a:rPr lang="en-US" altLang="ko-KR" b="1" dirty="0"/>
              <a:t>. </a:t>
            </a:r>
            <a:r>
              <a:rPr lang="ko-KR" altLang="en-US" b="1" dirty="0" err="1"/>
              <a:t>루토</a:t>
            </a:r>
            <a:r>
              <a:rPr lang="ko-KR" altLang="en-US" b="1" dirty="0"/>
              <a:t> 공주를 많이 걱정하고 있는 듯 하다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>
                <a:solidFill>
                  <a:srgbClr val="7030A0"/>
                </a:solidFill>
              </a:rPr>
              <a:t>자부자부</a:t>
            </a:r>
            <a:r>
              <a:rPr lang="en-US" altLang="ko-KR" b="1" dirty="0"/>
              <a:t>: </a:t>
            </a:r>
            <a:r>
              <a:rPr lang="ko-KR" altLang="en-US" b="1" dirty="0"/>
              <a:t>킹 </a:t>
            </a:r>
            <a:r>
              <a:rPr lang="ko-KR" altLang="en-US" b="1" dirty="0" err="1"/>
              <a:t>조라가</a:t>
            </a:r>
            <a:r>
              <a:rPr lang="ko-KR" altLang="en-US" b="1" dirty="0"/>
              <a:t> 수호신으로 삼는 물고기지만 </a:t>
            </a:r>
            <a:r>
              <a:rPr lang="ko-KR" altLang="en-US" b="1" dirty="0" err="1"/>
              <a:t>가논돌프의</a:t>
            </a:r>
            <a:r>
              <a:rPr lang="ko-KR" altLang="en-US" b="1" dirty="0"/>
              <a:t> 저주로 </a:t>
            </a:r>
            <a:r>
              <a:rPr lang="ko-KR" altLang="en-US" b="1" dirty="0" err="1"/>
              <a:t>몬스터가</a:t>
            </a:r>
            <a:r>
              <a:rPr lang="ko-KR" altLang="en-US" b="1" dirty="0"/>
              <a:t> 잔뜩 </a:t>
            </a:r>
            <a:r>
              <a:rPr lang="ko-KR" altLang="en-US" b="1" dirty="0" err="1"/>
              <a:t>몸속에</a:t>
            </a:r>
            <a:r>
              <a:rPr lang="ko-KR" altLang="en-US" b="1" dirty="0"/>
              <a:t> 기생하게 되었다</a:t>
            </a:r>
            <a:r>
              <a:rPr lang="en-US" altLang="ko-KR" b="1" dirty="0"/>
              <a:t>. </a:t>
            </a:r>
          </a:p>
          <a:p>
            <a:pPr marL="0" indent="0">
              <a:buNone/>
            </a:pPr>
            <a:r>
              <a:rPr lang="en-US" altLang="ko-KR" b="1" dirty="0"/>
              <a:t>             </a:t>
            </a:r>
            <a:r>
              <a:rPr lang="en-US" altLang="ko-KR" b="1" dirty="0" smtClean="0"/>
              <a:t>     </a:t>
            </a:r>
            <a:r>
              <a:rPr lang="ko-KR" altLang="en-US" b="1" dirty="0" smtClean="0"/>
              <a:t>보스 </a:t>
            </a:r>
            <a:r>
              <a:rPr lang="ko-KR" altLang="en-US" b="1" dirty="0" err="1"/>
              <a:t>바리네이드를</a:t>
            </a:r>
            <a:r>
              <a:rPr lang="ko-KR" altLang="en-US" b="1" dirty="0"/>
              <a:t> 물리치면 원래대로 돌아간다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마론</a:t>
            </a:r>
            <a:r>
              <a:rPr lang="en-US" altLang="ko-KR" b="1" dirty="0"/>
              <a:t>: </a:t>
            </a:r>
            <a:r>
              <a:rPr lang="ko-KR" altLang="en-US" b="1" dirty="0" err="1"/>
              <a:t>론론</a:t>
            </a:r>
            <a:r>
              <a:rPr lang="ko-KR" altLang="en-US" b="1" dirty="0"/>
              <a:t> 목장의 주인인 </a:t>
            </a:r>
            <a:r>
              <a:rPr lang="ko-KR" altLang="en-US" b="1" dirty="0" err="1"/>
              <a:t>타론의</a:t>
            </a:r>
            <a:r>
              <a:rPr lang="ko-KR" altLang="en-US" b="1" dirty="0"/>
              <a:t> 외동딸</a:t>
            </a:r>
            <a:r>
              <a:rPr lang="en-US" altLang="ko-KR" b="1" dirty="0"/>
              <a:t>. </a:t>
            </a:r>
            <a:r>
              <a:rPr lang="ko-KR" altLang="en-US" b="1" dirty="0"/>
              <a:t>링크에게 </a:t>
            </a:r>
            <a:r>
              <a:rPr lang="ko-KR" altLang="en-US" b="1" dirty="0" err="1"/>
              <a:t>에포나를</a:t>
            </a:r>
            <a:r>
              <a:rPr lang="ko-KR" altLang="en-US" b="1" dirty="0"/>
              <a:t> 소개시켜주며 </a:t>
            </a:r>
            <a:r>
              <a:rPr lang="ko-KR" altLang="en-US" b="1" dirty="0" err="1"/>
              <a:t>에포나가</a:t>
            </a:r>
            <a:r>
              <a:rPr lang="ko-KR" altLang="en-US" b="1" dirty="0"/>
              <a:t> 좋아하는 곡도 가르쳐 준다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err="1">
                <a:solidFill>
                  <a:schemeClr val="accent3">
                    <a:lumMod val="75000"/>
                  </a:schemeClr>
                </a:solidFill>
              </a:rPr>
              <a:t>에포나</a:t>
            </a:r>
            <a:r>
              <a:rPr lang="en-US" altLang="ko-KR" b="1" dirty="0"/>
              <a:t>: </a:t>
            </a:r>
            <a:r>
              <a:rPr lang="ko-KR" altLang="en-US" b="1" dirty="0" err="1"/>
              <a:t>론론</a:t>
            </a:r>
            <a:r>
              <a:rPr lang="ko-KR" altLang="en-US" b="1" dirty="0"/>
              <a:t> 목장에 살고 있는 </a:t>
            </a:r>
            <a:r>
              <a:rPr lang="ko-KR" altLang="en-US" b="1" dirty="0" err="1"/>
              <a:t>마론의</a:t>
            </a:r>
            <a:r>
              <a:rPr lang="ko-KR" altLang="en-US" b="1" dirty="0"/>
              <a:t> 암말</a:t>
            </a:r>
            <a:r>
              <a:rPr lang="en-US" altLang="ko-KR" b="1" dirty="0"/>
              <a:t>. </a:t>
            </a:r>
            <a:r>
              <a:rPr lang="ko-KR" altLang="en-US" b="1" dirty="0"/>
              <a:t>처음 보는 사람을 보면 두려움에 떨며 도망친다</a:t>
            </a:r>
            <a:r>
              <a:rPr lang="en-US" altLang="ko-KR" b="1" dirty="0"/>
              <a:t>. </a:t>
            </a:r>
            <a:r>
              <a:rPr lang="ko-KR" altLang="en-US" b="1" dirty="0"/>
              <a:t>하지만 </a:t>
            </a:r>
            <a:r>
              <a:rPr lang="ko-KR" altLang="en-US" b="1" dirty="0" err="1"/>
              <a:t>마론의</a:t>
            </a:r>
            <a:r>
              <a:rPr lang="ko-KR" altLang="en-US" b="1" dirty="0"/>
              <a:t> 노래를 매우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</a:t>
            </a:r>
            <a:r>
              <a:rPr lang="ko-KR" altLang="en-US" b="1" dirty="0" smtClean="0"/>
              <a:t>좋아하며 </a:t>
            </a:r>
            <a:r>
              <a:rPr lang="ko-KR" altLang="en-US" b="1" dirty="0"/>
              <a:t>처음 </a:t>
            </a:r>
            <a:r>
              <a:rPr lang="ko-KR" altLang="en-US" b="1" dirty="0" smtClean="0"/>
              <a:t>보는 사람이 </a:t>
            </a:r>
            <a:r>
              <a:rPr lang="ko-KR" altLang="en-US" b="1" dirty="0"/>
              <a:t>자신의 노래를 불러도 금세 순해진다</a:t>
            </a:r>
            <a:r>
              <a:rPr lang="en-US" altLang="ko-KR" b="1" dirty="0" smtClean="0"/>
              <a:t>.                                                                        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b="1" dirty="0" smtClean="0"/>
              <a:t>               7</a:t>
            </a:r>
            <a:r>
              <a:rPr lang="ko-KR" altLang="en-US" b="1" dirty="0"/>
              <a:t>년 후에 성장을 한 이후에는 링크와 같이 모험을 떠난다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라울</a:t>
            </a:r>
            <a:r>
              <a:rPr lang="en-US" altLang="ko-KR" b="1" dirty="0"/>
              <a:t>: </a:t>
            </a:r>
            <a:r>
              <a:rPr lang="ko-KR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빛의 현자</a:t>
            </a:r>
            <a:r>
              <a:rPr lang="ko-KR" altLang="en-US" b="1" dirty="0"/>
              <a:t>이며 고대부터 성지를 지켜오던 현자들 중의 </a:t>
            </a:r>
            <a:r>
              <a:rPr lang="ko-KR" altLang="en-US" b="1" dirty="0" err="1"/>
              <a:t>한명</a:t>
            </a:r>
            <a:r>
              <a:rPr lang="en-US" altLang="ko-KR" b="1" dirty="0"/>
              <a:t>. </a:t>
            </a:r>
            <a:r>
              <a:rPr lang="ko-KR" altLang="en-US" b="1" dirty="0"/>
              <a:t>현자의 공간에서 링크에게 많은 정보를 보낸다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err="1">
                <a:solidFill>
                  <a:srgbClr val="7030A0"/>
                </a:solidFill>
              </a:rPr>
              <a:t>시크</a:t>
            </a:r>
            <a:r>
              <a:rPr lang="en-US" altLang="ko-KR" b="1" dirty="0"/>
              <a:t>: 7</a:t>
            </a:r>
            <a:r>
              <a:rPr lang="ko-KR" altLang="en-US" b="1" dirty="0"/>
              <a:t>년 후에 자주 보이는 자신을 </a:t>
            </a:r>
            <a:r>
              <a:rPr lang="ko-KR" altLang="en-US" b="1" dirty="0" err="1"/>
              <a:t>시카족이라</a:t>
            </a:r>
            <a:r>
              <a:rPr lang="ko-KR" altLang="en-US" b="1" dirty="0"/>
              <a:t> 칭하는 청년</a:t>
            </a:r>
            <a:r>
              <a:rPr lang="en-US" altLang="ko-KR" b="1" dirty="0"/>
              <a:t>. </a:t>
            </a:r>
            <a:r>
              <a:rPr lang="ko-KR" altLang="en-US" b="1" dirty="0"/>
              <a:t>링크에게 </a:t>
            </a:r>
            <a:r>
              <a:rPr lang="ko-KR" altLang="en-US" b="1" dirty="0" err="1"/>
              <a:t>오카리나의</a:t>
            </a:r>
            <a:r>
              <a:rPr lang="ko-KR" altLang="en-US" b="1" dirty="0"/>
              <a:t> 곡을 하나하나씩 가르쳐 주고는 </a:t>
            </a:r>
            <a:r>
              <a:rPr lang="ko-KR" altLang="en-US" b="1" dirty="0" smtClean="0"/>
              <a:t>어디론가   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</a:t>
            </a:r>
            <a:r>
              <a:rPr lang="ko-KR" altLang="en-US" b="1" dirty="0" smtClean="0"/>
              <a:t>로 </a:t>
            </a:r>
            <a:r>
              <a:rPr lang="ko-KR" altLang="en-US" b="1" dirty="0"/>
              <a:t>사라져 버린다</a:t>
            </a:r>
            <a:r>
              <a:rPr lang="en-US" altLang="ko-KR" b="1" dirty="0"/>
              <a:t>.    </a:t>
            </a:r>
          </a:p>
          <a:p>
            <a:pPr marL="0" indent="0">
              <a:buNone/>
            </a:pPr>
            <a:r>
              <a:rPr lang="en-US" altLang="ko-KR" b="1" dirty="0"/>
              <a:t>      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실은 </a:t>
            </a:r>
            <a:r>
              <a:rPr lang="ko-KR" altLang="en-US" b="1" dirty="0" err="1"/>
              <a:t>젤다</a:t>
            </a:r>
            <a:r>
              <a:rPr lang="ko-KR" altLang="en-US" b="1" dirty="0"/>
              <a:t> 공주가 </a:t>
            </a:r>
            <a:r>
              <a:rPr lang="ko-KR" altLang="en-US" b="1" dirty="0" err="1"/>
              <a:t>가논돌프의</a:t>
            </a:r>
            <a:r>
              <a:rPr lang="ko-KR" altLang="en-US" b="1" dirty="0"/>
              <a:t> 눈을 피하기 위해 변장을 한 모습이다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 smtClean="0">
                <a:solidFill>
                  <a:srgbClr val="7030A0"/>
                </a:solidFill>
              </a:rPr>
              <a:t>임파</a:t>
            </a:r>
            <a:r>
              <a:rPr lang="en-US" altLang="ko-KR" b="1" dirty="0"/>
              <a:t>:</a:t>
            </a:r>
            <a:r>
              <a:rPr lang="ko-KR" altLang="en-US" b="1" dirty="0" err="1" smtClean="0"/>
              <a:t>하일리아</a:t>
            </a:r>
            <a:r>
              <a:rPr lang="ko-KR" altLang="en-US" b="1" dirty="0" smtClean="0"/>
              <a:t> </a:t>
            </a:r>
            <a:r>
              <a:rPr lang="ko-KR" altLang="en-US" b="1" dirty="0"/>
              <a:t>인에게 그림자처럼 여겨져 왔던 </a:t>
            </a:r>
            <a:r>
              <a:rPr lang="ko-KR" altLang="en-US" b="1" dirty="0" err="1"/>
              <a:t>시커족의</a:t>
            </a:r>
            <a:r>
              <a:rPr lang="ko-KR" altLang="en-US" b="1" dirty="0"/>
              <a:t> 유일한 생존자이며 </a:t>
            </a:r>
            <a:r>
              <a:rPr lang="ko-KR" altLang="en-US" b="1" dirty="0" err="1"/>
              <a:t>젤다</a:t>
            </a:r>
            <a:r>
              <a:rPr lang="ko-KR" altLang="en-US" b="1" dirty="0"/>
              <a:t> 공주의 유모이다</a:t>
            </a:r>
            <a:r>
              <a:rPr lang="en-US" altLang="ko-KR" b="1" dirty="0"/>
              <a:t>. </a:t>
            </a:r>
            <a:r>
              <a:rPr lang="ko-KR" altLang="en-US" b="1" dirty="0"/>
              <a:t>후에 </a:t>
            </a:r>
            <a:r>
              <a:rPr lang="ko-KR" altLang="en-US" b="1" dirty="0" err="1"/>
              <a:t>가논돌프가</a:t>
            </a:r>
            <a:r>
              <a:rPr lang="ko-KR" altLang="en-US" b="1" dirty="0"/>
              <a:t> 성을 </a:t>
            </a:r>
            <a:r>
              <a:rPr lang="ko-KR" altLang="en-US" b="1" dirty="0" smtClean="0"/>
              <a:t>     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</a:t>
            </a:r>
            <a:r>
              <a:rPr lang="ko-KR" altLang="en-US" b="1" dirty="0" smtClean="0"/>
              <a:t>점령하자 </a:t>
            </a:r>
            <a:r>
              <a:rPr lang="ko-KR" altLang="en-US" b="1" dirty="0" err="1" smtClean="0"/>
              <a:t>젤다</a:t>
            </a:r>
            <a:r>
              <a:rPr lang="ko-KR" altLang="en-US" b="1" dirty="0" smtClean="0"/>
              <a:t> </a:t>
            </a:r>
            <a:r>
              <a:rPr lang="ko-KR" altLang="en-US" b="1" dirty="0"/>
              <a:t>공주를 데리고 하이랄 성을 탈출한다</a:t>
            </a:r>
            <a:r>
              <a:rPr lang="en-US" altLang="ko-KR" b="1" dirty="0"/>
              <a:t>. 7</a:t>
            </a:r>
            <a:r>
              <a:rPr lang="ko-KR" altLang="en-US" b="1" dirty="0"/>
              <a:t>년 후에는 어둠의 현자로서 각성한다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pPr marL="0" indent="0">
              <a:buNone/>
            </a:pPr>
            <a:r>
              <a:rPr lang="ko-KR" alt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나볼</a:t>
            </a:r>
            <a:r>
              <a:rPr lang="en-US" altLang="ko-KR" b="1" dirty="0" smtClean="0"/>
              <a:t>: </a:t>
            </a:r>
            <a:r>
              <a:rPr lang="ko-KR" altLang="en-US" b="1" dirty="0" err="1" smtClean="0"/>
              <a:t>겔드족의</a:t>
            </a:r>
            <a:r>
              <a:rPr lang="ko-KR" altLang="en-US" b="1" dirty="0" smtClean="0"/>
              <a:t> </a:t>
            </a:r>
            <a:r>
              <a:rPr lang="ko-KR" altLang="en-US" b="1" dirty="0"/>
              <a:t>현 수장</a:t>
            </a:r>
            <a:r>
              <a:rPr lang="en-US" altLang="ko-KR" b="1" dirty="0"/>
              <a:t>. </a:t>
            </a:r>
            <a:r>
              <a:rPr lang="ko-KR" altLang="en-US" b="1" dirty="0" err="1"/>
              <a:t>가논돌프가</a:t>
            </a:r>
            <a:r>
              <a:rPr lang="ko-KR" altLang="en-US" b="1" dirty="0"/>
              <a:t> 수장이 되는 것을 절대로 인정하지 않는 자존심이 강한 여성이다</a:t>
            </a:r>
            <a:r>
              <a:rPr lang="en-US" altLang="ko-KR" b="1" dirty="0"/>
              <a:t>. </a:t>
            </a:r>
            <a:r>
              <a:rPr lang="ko-KR" altLang="en-US" b="1" dirty="0"/>
              <a:t>영혼의 신전의 </a:t>
            </a:r>
            <a:r>
              <a:rPr lang="ko-KR" altLang="en-US" b="1" dirty="0" err="1" smtClean="0"/>
              <a:t>트윈로</a:t>
            </a:r>
            <a:r>
              <a:rPr lang="ko-KR" altLang="en-US" b="1" dirty="0" smtClean="0"/>
              <a:t>     </a:t>
            </a:r>
            <a:endParaRPr lang="en-US" altLang="ko-KR" b="1" dirty="0" smtClean="0"/>
          </a:p>
          <a:p>
            <a:pPr marL="0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</a:t>
            </a:r>
            <a:r>
              <a:rPr lang="ko-KR" altLang="en-US" b="1" dirty="0" smtClean="0"/>
              <a:t>바에 의해 </a:t>
            </a:r>
            <a:r>
              <a:rPr lang="ko-KR" altLang="en-US" b="1" dirty="0" err="1" smtClean="0"/>
              <a:t>아이언너클이</a:t>
            </a:r>
            <a:r>
              <a:rPr lang="ko-KR" altLang="en-US" b="1" dirty="0" smtClean="0"/>
              <a:t> </a:t>
            </a:r>
            <a:r>
              <a:rPr lang="ko-KR" altLang="en-US" b="1" dirty="0"/>
              <a:t>되기도 한다</a:t>
            </a:r>
            <a:r>
              <a:rPr lang="en-US" altLang="ko-KR" b="1" dirty="0"/>
              <a:t>. </a:t>
            </a:r>
            <a:r>
              <a:rPr lang="ko-KR" altLang="en-US" b="1" dirty="0"/>
              <a:t>후에 혼의 현자로서 각성한다</a:t>
            </a:r>
            <a:r>
              <a:rPr lang="en-US" altLang="ko-KR" b="1" dirty="0"/>
              <a:t>.</a:t>
            </a:r>
          </a:p>
          <a:p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0569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000" dirty="0" smtClean="0"/>
          </a:p>
          <a:p>
            <a:pPr marL="0" indent="0">
              <a:buNone/>
            </a:pPr>
            <a:endParaRPr lang="en-US" altLang="ko-KR" sz="1400" b="1" dirty="0" smtClean="0"/>
          </a:p>
          <a:p>
            <a:pPr marL="0" indent="0">
              <a:buNone/>
            </a:pPr>
            <a:endParaRPr lang="en-US" altLang="ko-KR" sz="1400" b="1" dirty="0" smtClean="0"/>
          </a:p>
          <a:p>
            <a:pPr marL="0" indent="0">
              <a:buNone/>
            </a:pPr>
            <a:endParaRPr lang="en-US" altLang="ko-KR" sz="1400" b="1" dirty="0"/>
          </a:p>
          <a:p>
            <a:pPr marL="0" indent="0">
              <a:buNone/>
            </a:pPr>
            <a:endParaRPr lang="en-US" altLang="ko-KR" sz="1400" b="1" dirty="0" smtClean="0"/>
          </a:p>
          <a:p>
            <a:pPr marL="0" indent="0">
              <a:buNone/>
            </a:pPr>
            <a:r>
              <a:rPr lang="ko-KR" altLang="en-US" sz="1400" b="1" dirty="0" err="1" smtClean="0"/>
              <a:t>코키리의</a:t>
            </a:r>
            <a:r>
              <a:rPr lang="ko-KR" altLang="en-US" sz="1400" b="1" dirty="0" smtClean="0"/>
              <a:t> 숲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 </a:t>
            </a:r>
            <a:r>
              <a:rPr lang="ko-KR" altLang="en-US" sz="1400" b="1" dirty="0" err="1" smtClean="0"/>
              <a:t>데크나무</a:t>
            </a:r>
            <a:r>
              <a:rPr lang="ko-KR" altLang="en-US" sz="1400" b="1" dirty="0" smtClean="0"/>
              <a:t> 내부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 </a:t>
            </a:r>
            <a:r>
              <a:rPr lang="ko-KR" altLang="en-US" sz="1400" b="1" dirty="0" smtClean="0"/>
              <a:t>하이랄 성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 </a:t>
            </a:r>
            <a:r>
              <a:rPr lang="ko-KR" altLang="en-US" sz="1400" b="1" dirty="0" err="1" smtClean="0"/>
              <a:t>론론목장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카카리코</a:t>
            </a:r>
            <a:r>
              <a:rPr lang="ko-KR" altLang="en-US" sz="1400" b="1" dirty="0" smtClean="0"/>
              <a:t> 마을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미로의 숲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고론시티</a:t>
            </a:r>
            <a:r>
              <a:rPr lang="en-US" altLang="ko-KR" sz="1400" b="1" dirty="0" smtClean="0"/>
              <a:t> </a:t>
            </a:r>
          </a:p>
          <a:p>
            <a:pPr marL="0" indent="0">
              <a:buNone/>
            </a:pPr>
            <a:r>
              <a:rPr lang="ko-KR" altLang="en-US" sz="1400" b="1" dirty="0" err="1" smtClean="0"/>
              <a:t>도동고의</a:t>
            </a:r>
            <a:r>
              <a:rPr lang="ko-KR" altLang="en-US" sz="1400" b="1" dirty="0" smtClean="0"/>
              <a:t> 동굴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조라강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조라마을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자브자브님의</a:t>
            </a:r>
            <a:r>
              <a:rPr lang="ko-KR" altLang="en-US" sz="1400" b="1" dirty="0" smtClean="0"/>
              <a:t> 뱃속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시간의 신전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어른 링크</a:t>
            </a:r>
            <a:r>
              <a:rPr lang="en-US" altLang="ko-KR" sz="1400" b="1" dirty="0" smtClean="0"/>
              <a:t>)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카카리코</a:t>
            </a:r>
            <a:r>
              <a:rPr lang="ko-KR" altLang="en-US" sz="1400" b="1" dirty="0" smtClean="0"/>
              <a:t> 마을</a:t>
            </a:r>
            <a:endParaRPr lang="en-US" altLang="ko-KR" sz="1400" b="1" dirty="0" smtClean="0"/>
          </a:p>
          <a:p>
            <a:pPr marL="0" indent="0">
              <a:buNone/>
            </a:pPr>
            <a:r>
              <a:rPr lang="ko-KR" altLang="en-US" sz="1400" b="1" dirty="0" err="1" smtClean="0"/>
              <a:t>숲의신전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숲의 성역</a:t>
            </a:r>
            <a:r>
              <a:rPr lang="en-US" altLang="ko-KR" sz="1400" b="1" dirty="0" smtClean="0"/>
              <a:t>)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시간의 신전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고론시티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불의 신전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얼음의 동굴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하이리아</a:t>
            </a:r>
            <a:r>
              <a:rPr lang="ko-KR" altLang="en-US" sz="1400" b="1" dirty="0" smtClean="0"/>
              <a:t> 호수</a:t>
            </a:r>
            <a:r>
              <a:rPr lang="en-US" altLang="ko-KR" sz="1400" b="1" dirty="0"/>
              <a:t> </a:t>
            </a:r>
            <a:endParaRPr lang="en-US" altLang="ko-KR" sz="1400" b="1" dirty="0" smtClean="0"/>
          </a:p>
          <a:p>
            <a:pPr marL="0" indent="0">
              <a:buNone/>
            </a:pPr>
            <a:r>
              <a:rPr lang="ko-KR" altLang="en-US" sz="1400" b="1" dirty="0" smtClean="0"/>
              <a:t>물의 신전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카카리코</a:t>
            </a:r>
            <a:r>
              <a:rPr lang="ko-KR" altLang="en-US" sz="1400" b="1" dirty="0" smtClean="0"/>
              <a:t> 마을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소년시절의 </a:t>
            </a:r>
            <a:r>
              <a:rPr lang="ko-KR" altLang="en-US" sz="1400" b="1" dirty="0" err="1" smtClean="0"/>
              <a:t>카카리코</a:t>
            </a:r>
            <a:r>
              <a:rPr lang="ko-KR" altLang="en-US" sz="1400" b="1" dirty="0" smtClean="0"/>
              <a:t> 마을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어둠의 신전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도적단</a:t>
            </a:r>
            <a:r>
              <a:rPr lang="ko-KR" altLang="en-US" sz="1400" b="1" dirty="0" smtClean="0"/>
              <a:t> 아지트 </a:t>
            </a:r>
            <a:endParaRPr lang="en-US" altLang="ko-KR" sz="1400" b="1" dirty="0" smtClean="0"/>
          </a:p>
          <a:p>
            <a:pPr marL="0" indent="0">
              <a:buNone/>
            </a:pPr>
            <a:r>
              <a:rPr lang="ko-KR" altLang="en-US" sz="1400" b="1" dirty="0" smtClean="0"/>
              <a:t>환영의 사막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 </a:t>
            </a:r>
            <a:r>
              <a:rPr lang="ko-KR" altLang="en-US" sz="1400" b="1" dirty="0" smtClean="0"/>
              <a:t>거대사신상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가논성</a:t>
            </a:r>
            <a:r>
              <a:rPr lang="en-US" altLang="ko-KR" sz="1400" b="1" dirty="0" smtClean="0">
                <a:sym typeface="Wingdings" panose="05000000000000000000" pitchFamily="2" charset="2"/>
              </a:rPr>
              <a:t></a:t>
            </a:r>
            <a:r>
              <a:rPr lang="ko-KR" altLang="en-US" sz="1400" b="1" dirty="0" err="1" smtClean="0"/>
              <a:t>엔딩</a:t>
            </a:r>
            <a:endParaRPr lang="en-US" altLang="ko-KR" sz="2000" b="1" dirty="0"/>
          </a:p>
          <a:p>
            <a:pPr marL="0" indent="0" algn="ctr">
              <a:buNone/>
            </a:pPr>
            <a:endParaRPr lang="en-US" altLang="ko-KR" sz="2000" b="1" dirty="0" smtClean="0"/>
          </a:p>
          <a:p>
            <a:pPr marL="0" indent="0" algn="ctr">
              <a:buNone/>
            </a:pPr>
            <a:endParaRPr lang="en-US" altLang="ko-KR" sz="2000" b="1" dirty="0"/>
          </a:p>
          <a:p>
            <a:pPr marL="0" indent="0" algn="ctr">
              <a:buNone/>
            </a:pPr>
            <a:endParaRPr lang="en-US" altLang="ko-KR" sz="2000" b="1" dirty="0" smtClean="0"/>
          </a:p>
          <a:p>
            <a:pPr marL="0" indent="0" algn="ctr">
              <a:buNone/>
            </a:pPr>
            <a:endParaRPr lang="en-US" altLang="ko-KR" sz="2000" b="1" dirty="0" smtClean="0"/>
          </a:p>
          <a:p>
            <a:pPr marL="0" indent="0" algn="ctr">
              <a:buNone/>
            </a:pPr>
            <a:endParaRPr lang="en-US" altLang="ko-KR" sz="2000" b="1" dirty="0" smtClean="0"/>
          </a:p>
          <a:p>
            <a:pPr marL="0" indent="0" algn="ctr">
              <a:buNone/>
            </a:pPr>
            <a:endParaRPr lang="en-US" altLang="ko-KR" sz="2000" b="1" dirty="0" smtClean="0"/>
          </a:p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endParaRPr lang="en-US" altLang="ko-KR" sz="2000" dirty="0"/>
          </a:p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solidFill>
                  <a:schemeClr val="accent3">
                    <a:lumMod val="75000"/>
                  </a:schemeClr>
                </a:solidFill>
              </a:rPr>
              <a:t>플레이 순서</a:t>
            </a:r>
            <a:endParaRPr lang="ko-KR" alt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5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(</a:t>
            </a:r>
            <a:r>
              <a:rPr lang="ko-KR" altLang="en-US" sz="1600" dirty="0" smtClean="0"/>
              <a:t>순서 상관 </a:t>
            </a:r>
            <a:r>
              <a:rPr lang="ko-KR" altLang="en-US" sz="1600" dirty="0" err="1" smtClean="0"/>
              <a:t>않하고</a:t>
            </a:r>
            <a:r>
              <a:rPr lang="ko-KR" altLang="en-US" sz="1600" dirty="0" smtClean="0"/>
              <a:t> 작성합니다</a:t>
            </a:r>
            <a:r>
              <a:rPr lang="en-US" altLang="ko-KR" sz="1600" dirty="0" smtClean="0"/>
              <a:t>^^)</a:t>
            </a:r>
          </a:p>
          <a:p>
            <a:pPr>
              <a:buAutoNum type="arabicPeriod"/>
            </a:pPr>
            <a:r>
              <a:rPr lang="ko-KR" altLang="en-US" sz="1600" dirty="0" err="1" smtClean="0"/>
              <a:t>젤다의</a:t>
            </a:r>
            <a:r>
              <a:rPr lang="ko-KR" altLang="en-US" sz="1600" dirty="0" smtClean="0"/>
              <a:t> 자장가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err="1" smtClean="0"/>
              <a:t>폭퐁우의</a:t>
            </a:r>
            <a:r>
              <a:rPr lang="ko-KR" altLang="en-US" sz="1600" dirty="0" smtClean="0"/>
              <a:t> 노래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시간의 노래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태양의 노래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err="1" smtClean="0"/>
              <a:t>사리아의</a:t>
            </a:r>
            <a:r>
              <a:rPr lang="ko-KR" altLang="en-US" sz="1600" dirty="0" smtClean="0"/>
              <a:t> 노래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err="1" smtClean="0"/>
              <a:t>에포나의</a:t>
            </a:r>
            <a:r>
              <a:rPr lang="ko-KR" altLang="en-US" sz="1600" dirty="0" smtClean="0"/>
              <a:t> 노래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숲의 미뉴에트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불의 볼레로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물의 세레나데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어둠의 </a:t>
            </a:r>
            <a:r>
              <a:rPr lang="ko-KR" altLang="en-US" sz="1600" dirty="0" err="1" smtClean="0"/>
              <a:t>녹턴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영혼의 </a:t>
            </a:r>
            <a:r>
              <a:rPr lang="ko-KR" altLang="en-US" sz="1600" dirty="0" err="1" smtClean="0"/>
              <a:t>레퀴엠</a:t>
            </a:r>
            <a:endParaRPr lang="en-US" altLang="ko-KR" sz="1600" dirty="0" smtClean="0"/>
          </a:p>
          <a:p>
            <a:pPr>
              <a:buAutoNum type="arabicPeriod"/>
            </a:pPr>
            <a:r>
              <a:rPr lang="ko-KR" altLang="en-US" sz="1600" dirty="0" smtClean="0"/>
              <a:t>빛의 </a:t>
            </a:r>
            <a:r>
              <a:rPr lang="ko-KR" altLang="en-US" sz="1600" dirty="0" err="1" smtClean="0"/>
              <a:t>프렐류드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 marL="0" indent="0">
              <a:buNone/>
            </a:pPr>
            <a:r>
              <a:rPr lang="ko-KR" altLang="en-US" sz="1400" dirty="0" smtClean="0"/>
              <a:t>기타</a:t>
            </a:r>
            <a:r>
              <a:rPr lang="en-US" altLang="ko-KR" sz="1400" dirty="0" smtClean="0"/>
              <a:t>: </a:t>
            </a:r>
            <a:r>
              <a:rPr lang="ko-KR" altLang="en-US" sz="1800" dirty="0" smtClean="0"/>
              <a:t>허수아비의 노래</a:t>
            </a:r>
            <a:endParaRPr lang="en-US" altLang="ko-KR" sz="1800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000" dirty="0" err="1" smtClean="0">
                <a:solidFill>
                  <a:schemeClr val="accent3">
                    <a:lumMod val="75000"/>
                  </a:schemeClr>
                </a:solidFill>
              </a:rPr>
              <a:t>오카리나</a:t>
            </a:r>
            <a:r>
              <a:rPr lang="ko-KR" altLang="en-US" sz="4000" dirty="0" smtClean="0">
                <a:solidFill>
                  <a:schemeClr val="accent3">
                    <a:lumMod val="75000"/>
                  </a:schemeClr>
                </a:solidFill>
              </a:rPr>
              <a:t> 곡들</a:t>
            </a:r>
            <a:r>
              <a:rPr lang="en-US" altLang="ko-KR" sz="4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ko-KR" altLang="en-US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3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1100" dirty="0" err="1" smtClean="0"/>
              <a:t>어린시절</a:t>
            </a:r>
            <a:r>
              <a:rPr lang="en-US" altLang="ko-KR" sz="1100" dirty="0" smtClean="0"/>
              <a:t>: </a:t>
            </a:r>
            <a:r>
              <a:rPr lang="ko-KR" altLang="en-US" sz="1100" dirty="0" err="1" smtClean="0"/>
              <a:t>코키리의</a:t>
            </a:r>
            <a:r>
              <a:rPr lang="ko-KR" altLang="en-US" sz="1100" dirty="0" smtClean="0"/>
              <a:t> 검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데크의</a:t>
            </a:r>
            <a:r>
              <a:rPr lang="ko-KR" altLang="en-US" sz="1100" dirty="0" smtClean="0"/>
              <a:t> 가지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데크의</a:t>
            </a:r>
            <a:r>
              <a:rPr lang="ko-KR" altLang="en-US" sz="1100" dirty="0" smtClean="0"/>
              <a:t> 열매</a:t>
            </a:r>
            <a:r>
              <a:rPr lang="en-US" altLang="ko-KR" sz="1100" dirty="0" smtClean="0"/>
              <a:t>, 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</a:t>
            </a:r>
            <a:r>
              <a:rPr lang="ko-KR" altLang="en-US" sz="1100" dirty="0" smtClean="0"/>
              <a:t>요정의 새총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부메랑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폭탄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요정의 </a:t>
            </a:r>
            <a:r>
              <a:rPr lang="ko-KR" altLang="en-US" sz="1100" dirty="0" err="1" smtClean="0"/>
              <a:t>오카리나</a:t>
            </a:r>
            <a:r>
              <a:rPr lang="en-US" altLang="ko-KR" sz="1100" dirty="0" smtClean="0"/>
              <a:t>,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</a:t>
            </a:r>
            <a:r>
              <a:rPr lang="ko-KR" altLang="en-US" sz="1100" dirty="0" err="1" smtClean="0"/>
              <a:t>데크의</a:t>
            </a:r>
            <a:r>
              <a:rPr lang="ko-KR" altLang="en-US" sz="1100" dirty="0" smtClean="0"/>
              <a:t> 방패</a:t>
            </a:r>
            <a:r>
              <a:rPr lang="en-US" altLang="ko-KR" sz="1100" dirty="0"/>
              <a:t> </a:t>
            </a:r>
            <a:r>
              <a:rPr lang="ko-KR" altLang="en-US" sz="1100" dirty="0" smtClean="0"/>
              <a:t>등</a:t>
            </a:r>
            <a:endParaRPr lang="en-US" altLang="ko-KR" sz="1100" dirty="0"/>
          </a:p>
          <a:p>
            <a:pPr marL="0" indent="0">
              <a:buNone/>
            </a:pPr>
            <a:endParaRPr lang="en-US" altLang="ko-KR" sz="1100" dirty="0" smtClean="0"/>
          </a:p>
          <a:p>
            <a:pPr marL="0" indent="0">
              <a:buNone/>
            </a:pPr>
            <a:r>
              <a:rPr lang="ko-KR" altLang="en-US" sz="1100" dirty="0" smtClean="0"/>
              <a:t>청년시절</a:t>
            </a:r>
            <a:r>
              <a:rPr lang="en-US" altLang="ko-KR" sz="1100" dirty="0" smtClean="0"/>
              <a:t>: </a:t>
            </a:r>
            <a:r>
              <a:rPr lang="ko-KR" altLang="en-US" sz="1100" dirty="0" err="1" smtClean="0"/>
              <a:t>에포나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말</a:t>
            </a:r>
            <a:r>
              <a:rPr lang="en-US" altLang="ko-KR" sz="1100" dirty="0" smtClean="0"/>
              <a:t>), </a:t>
            </a:r>
            <a:r>
              <a:rPr lang="ko-KR" altLang="en-US" sz="1100" dirty="0" err="1" smtClean="0"/>
              <a:t>마스터소드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후크샷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롱샷</a:t>
            </a:r>
            <a:r>
              <a:rPr lang="en-US" altLang="ko-KR" sz="1100" dirty="0" smtClean="0"/>
              <a:t>(</a:t>
            </a:r>
            <a:r>
              <a:rPr lang="ko-KR" altLang="en-US" sz="1100" dirty="0" err="1" smtClean="0"/>
              <a:t>후크샷</a:t>
            </a:r>
            <a:r>
              <a:rPr lang="ko-KR" altLang="en-US" sz="1100" dirty="0" smtClean="0"/>
              <a:t> 진화</a:t>
            </a:r>
            <a:r>
              <a:rPr lang="en-US" altLang="ko-KR" sz="1100" dirty="0" smtClean="0"/>
              <a:t>), 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</a:t>
            </a:r>
            <a:r>
              <a:rPr lang="ko-KR" altLang="en-US" sz="1100" dirty="0" smtClean="0"/>
              <a:t>메가톤 해머</a:t>
            </a:r>
            <a:r>
              <a:rPr lang="en-US" altLang="ko-KR" sz="1100" dirty="0" smtClean="0"/>
              <a:t>,</a:t>
            </a:r>
            <a:r>
              <a:rPr lang="ko-KR" altLang="en-US" sz="1100" dirty="0" smtClean="0"/>
              <a:t> 요정의 활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종류 다양함</a:t>
            </a:r>
            <a:r>
              <a:rPr lang="en-US" altLang="ko-KR" sz="1100" dirty="0" smtClean="0"/>
              <a:t>), </a:t>
            </a:r>
            <a:r>
              <a:rPr lang="ko-KR" altLang="en-US" sz="1100" dirty="0" err="1" smtClean="0"/>
              <a:t>헤비</a:t>
            </a:r>
            <a:r>
              <a:rPr lang="ko-KR" altLang="en-US" sz="1100" dirty="0" smtClean="0"/>
              <a:t> 부츠</a:t>
            </a:r>
            <a:r>
              <a:rPr lang="en-US" altLang="ko-KR" sz="1100" dirty="0" smtClean="0"/>
              <a:t>,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</a:t>
            </a:r>
            <a:r>
              <a:rPr lang="ko-KR" altLang="en-US" sz="1100" dirty="0" err="1" smtClean="0"/>
              <a:t>호버</a:t>
            </a:r>
            <a:r>
              <a:rPr lang="ko-KR" altLang="en-US" sz="1100" dirty="0" smtClean="0"/>
              <a:t> 부츠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빅고론도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하일리아의</a:t>
            </a:r>
            <a:r>
              <a:rPr lang="ko-KR" altLang="en-US" sz="1100" dirty="0" smtClean="0"/>
              <a:t> 방패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미러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실드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은장갑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금장갑</a:t>
            </a:r>
            <a:endParaRPr lang="en-US" altLang="ko-KR" sz="1100" dirty="0" smtClean="0"/>
          </a:p>
          <a:p>
            <a:pPr marL="0" indent="0">
              <a:buNone/>
            </a:pPr>
            <a:r>
              <a:rPr lang="en-US" altLang="ko-KR" sz="1100" dirty="0">
                <a:sym typeface="Wingdings" panose="05000000000000000000" pitchFamily="2" charset="2"/>
              </a:rPr>
              <a:t> </a:t>
            </a:r>
            <a:r>
              <a:rPr lang="en-US" altLang="ko-KR" sz="1100" dirty="0" smtClean="0">
                <a:sym typeface="Wingdings" panose="05000000000000000000" pitchFamily="2" charset="2"/>
              </a:rPr>
              <a:t>                  </a:t>
            </a:r>
            <a:r>
              <a:rPr lang="ko-KR" altLang="en-US" sz="1100" dirty="0" smtClean="0">
                <a:sym typeface="Wingdings" panose="05000000000000000000" pitchFamily="2" charset="2"/>
              </a:rPr>
              <a:t>화살</a:t>
            </a:r>
            <a:r>
              <a:rPr lang="en-US" altLang="ko-KR" sz="1100" dirty="0" smtClean="0">
                <a:sym typeface="Wingdings" panose="05000000000000000000" pitchFamily="2" charset="2"/>
              </a:rPr>
              <a:t>: </a:t>
            </a:r>
            <a:r>
              <a:rPr lang="ko-KR" altLang="en-US" sz="1100" dirty="0" smtClean="0">
                <a:sym typeface="Wingdings" panose="05000000000000000000" pitchFamily="2" charset="2"/>
              </a:rPr>
              <a:t>불의 화살</a:t>
            </a:r>
            <a:r>
              <a:rPr lang="en-US" altLang="ko-KR" sz="1100" dirty="0" smtClean="0">
                <a:sym typeface="Wingdings" panose="05000000000000000000" pitchFamily="2" charset="2"/>
              </a:rPr>
              <a:t>, </a:t>
            </a:r>
            <a:r>
              <a:rPr lang="ko-KR" altLang="en-US" sz="1100" dirty="0" smtClean="0">
                <a:sym typeface="Wingdings" panose="05000000000000000000" pitchFamily="2" charset="2"/>
              </a:rPr>
              <a:t>얼음의 화살</a:t>
            </a:r>
            <a:r>
              <a:rPr lang="en-US" altLang="ko-KR" sz="1100" dirty="0" smtClean="0">
                <a:sym typeface="Wingdings" panose="05000000000000000000" pitchFamily="2" charset="2"/>
              </a:rPr>
              <a:t>,</a:t>
            </a:r>
            <a:r>
              <a:rPr lang="ko-KR" altLang="en-US" sz="1100" dirty="0" smtClean="0">
                <a:sym typeface="Wingdings" panose="05000000000000000000" pitchFamily="2" charset="2"/>
              </a:rPr>
              <a:t> 빛의 화살</a:t>
            </a:r>
            <a:endParaRPr lang="en-US" altLang="ko-KR" sz="1100" dirty="0" smtClean="0"/>
          </a:p>
          <a:p>
            <a:pPr marL="0" indent="0">
              <a:buNone/>
            </a:pPr>
            <a:endParaRPr lang="en-US" altLang="ko-KR" sz="1100" dirty="0" smtClean="0"/>
          </a:p>
          <a:p>
            <a:pPr marL="0" indent="0">
              <a:buNone/>
            </a:pPr>
            <a:r>
              <a:rPr lang="ko-KR" altLang="en-US" sz="1100" dirty="0" smtClean="0"/>
              <a:t>기타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평상시 옷</a:t>
            </a:r>
            <a:r>
              <a:rPr lang="en-US" altLang="ko-KR" sz="1100" dirty="0" smtClean="0"/>
              <a:t>(</a:t>
            </a:r>
            <a:r>
              <a:rPr lang="ko-KR" altLang="en-US" sz="1100" dirty="0" err="1" smtClean="0"/>
              <a:t>어린시절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청년시절</a:t>
            </a:r>
            <a:r>
              <a:rPr lang="en-US" altLang="ko-KR" sz="1100" dirty="0" smtClean="0"/>
              <a:t>), </a:t>
            </a:r>
            <a:r>
              <a:rPr lang="ko-KR" altLang="en-US" sz="1100" dirty="0" err="1" smtClean="0"/>
              <a:t>고론의</a:t>
            </a:r>
            <a:r>
              <a:rPr lang="ko-KR" altLang="en-US" sz="1100" dirty="0" smtClean="0"/>
              <a:t> 옷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청년시절</a:t>
            </a:r>
            <a:r>
              <a:rPr lang="en-US" altLang="ko-KR" sz="1100" dirty="0" smtClean="0"/>
              <a:t>)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</a:t>
            </a:r>
            <a:r>
              <a:rPr lang="ko-KR" altLang="en-US" sz="1100" dirty="0" err="1" smtClean="0"/>
              <a:t>조라의</a:t>
            </a:r>
            <a:r>
              <a:rPr lang="ko-KR" altLang="en-US" sz="1100" dirty="0" smtClean="0"/>
              <a:t> 옷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청년시절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진실의 렌즈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마법의 콩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청년시절</a:t>
            </a:r>
            <a:r>
              <a:rPr lang="en-US" altLang="ko-KR" sz="1100" dirty="0" smtClean="0"/>
              <a:t>),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</a:t>
            </a:r>
            <a:r>
              <a:rPr lang="ko-KR" altLang="en-US" sz="1100" dirty="0" err="1" smtClean="0"/>
              <a:t>빈병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미니게임 등으로 얻을 수 있음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마법</a:t>
            </a:r>
            <a:r>
              <a:rPr lang="en-US" altLang="ko-KR" sz="1100" dirty="0" smtClean="0"/>
              <a:t>(</a:t>
            </a:r>
            <a:r>
              <a:rPr lang="ko-KR" altLang="en-US" sz="1100" dirty="0" err="1" smtClean="0"/>
              <a:t>딘의</a:t>
            </a:r>
            <a:r>
              <a:rPr lang="ko-KR" altLang="en-US" sz="1100" dirty="0" smtClean="0"/>
              <a:t> 불꽃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펠의</a:t>
            </a:r>
            <a:r>
              <a:rPr lang="ko-KR" altLang="en-US" sz="1100" dirty="0" smtClean="0"/>
              <a:t>                                 </a:t>
            </a:r>
            <a:endParaRPr lang="en-US" altLang="ko-KR" sz="1100" dirty="0" smtClean="0"/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</a:t>
            </a:r>
            <a:r>
              <a:rPr lang="ko-KR" altLang="en-US" sz="1100" dirty="0" smtClean="0"/>
              <a:t>바람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넬의</a:t>
            </a:r>
            <a:r>
              <a:rPr lang="ko-KR" altLang="en-US" sz="1100" dirty="0" smtClean="0"/>
              <a:t> 사랑</a:t>
            </a:r>
            <a:r>
              <a:rPr lang="en-US" altLang="ko-KR" sz="1100" dirty="0" smtClean="0"/>
              <a:t>), </a:t>
            </a:r>
            <a:r>
              <a:rPr lang="ko-KR" altLang="en-US" sz="1100" dirty="0" err="1" smtClean="0"/>
              <a:t>찍폭탄</a:t>
            </a:r>
            <a:endParaRPr lang="en-US" altLang="ko-KR" sz="1100" dirty="0" smtClean="0"/>
          </a:p>
          <a:p>
            <a:pPr marL="0" indent="0">
              <a:buNone/>
            </a:pPr>
            <a:endParaRPr lang="en-US" altLang="ko-KR" sz="1100" dirty="0"/>
          </a:p>
          <a:p>
            <a:pPr marL="0" indent="0">
              <a:buNone/>
            </a:pPr>
            <a:r>
              <a:rPr lang="ko-KR" altLang="en-US" sz="1100" dirty="0" smtClean="0"/>
              <a:t>장신구</a:t>
            </a:r>
            <a:r>
              <a:rPr lang="en-US" altLang="ko-KR" sz="1100" dirty="0" smtClean="0"/>
              <a:t>: </a:t>
            </a:r>
            <a:r>
              <a:rPr lang="ko-KR" altLang="en-US" sz="1100" dirty="0" err="1" smtClean="0"/>
              <a:t>고론의</a:t>
            </a:r>
            <a:r>
              <a:rPr lang="ko-KR" altLang="en-US" sz="1100" dirty="0" smtClean="0"/>
              <a:t> 팔지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은비늘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금비늘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은 글러브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금 글러브</a:t>
            </a:r>
            <a:endParaRPr lang="en-US" altLang="ko-KR" sz="1100" dirty="0" smtClean="0"/>
          </a:p>
          <a:p>
            <a:pPr marL="0" indent="0">
              <a:buNone/>
            </a:pPr>
            <a:endParaRPr lang="en-US" altLang="ko-KR" sz="1100" dirty="0"/>
          </a:p>
          <a:p>
            <a:pPr marL="0" indent="0">
              <a:buNone/>
            </a:pPr>
            <a:r>
              <a:rPr lang="ko-KR" altLang="en-US" sz="1100" dirty="0" smtClean="0"/>
              <a:t>가면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키튼 가면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해골 가면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호러</a:t>
            </a:r>
            <a:r>
              <a:rPr lang="ko-KR" altLang="en-US" sz="1100" dirty="0" smtClean="0"/>
              <a:t> 가면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토끼 머리띠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진실의 가면</a:t>
            </a:r>
            <a:endParaRPr lang="en-US" altLang="ko-KR" sz="1100" dirty="0" smtClean="0"/>
          </a:p>
          <a:p>
            <a:pPr marL="0" indent="0">
              <a:buNone/>
            </a:pPr>
            <a:endParaRPr lang="en-US" altLang="ko-KR" sz="1100" dirty="0"/>
          </a:p>
          <a:p>
            <a:pPr marL="0" indent="0">
              <a:buNone/>
            </a:pPr>
            <a:r>
              <a:rPr lang="ko-KR" altLang="en-US" sz="1100" dirty="0" smtClean="0"/>
              <a:t>메달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빛의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</a:t>
            </a:r>
            <a:r>
              <a:rPr lang="ko-KR" altLang="en-US" sz="1100" dirty="0" err="1" smtClean="0"/>
              <a:t>라울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숲의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</a:t>
            </a:r>
            <a:r>
              <a:rPr lang="ko-KR" altLang="en-US" sz="1100" dirty="0" err="1" smtClean="0"/>
              <a:t>사리아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불의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</a:t>
            </a:r>
            <a:r>
              <a:rPr lang="ko-KR" altLang="en-US" sz="1100" dirty="0" err="1" smtClean="0"/>
              <a:t>다르니아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물의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</a:t>
            </a:r>
            <a:r>
              <a:rPr lang="ko-KR" altLang="en-US" sz="1100" dirty="0" err="1" smtClean="0"/>
              <a:t>루토</a:t>
            </a:r>
            <a:r>
              <a:rPr lang="en-US" altLang="ko-KR" sz="1100" dirty="0" smtClean="0"/>
              <a:t>)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</a:t>
            </a:r>
            <a:r>
              <a:rPr lang="ko-KR" altLang="en-US" sz="1100" dirty="0" smtClean="0"/>
              <a:t>어둠의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임파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영혼의 메달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현자 </a:t>
            </a:r>
            <a:r>
              <a:rPr lang="ko-KR" altLang="en-US" sz="1100" dirty="0" err="1" smtClean="0"/>
              <a:t>라볼</a:t>
            </a:r>
            <a:r>
              <a:rPr lang="en-US" altLang="ko-KR" sz="1100" dirty="0" smtClean="0"/>
              <a:t>)</a:t>
            </a:r>
          </a:p>
          <a:p>
            <a:pPr marL="0" indent="0">
              <a:buNone/>
            </a:pPr>
            <a:endParaRPr lang="en-US" altLang="ko-KR" sz="1100" dirty="0"/>
          </a:p>
          <a:p>
            <a:pPr marL="0" indent="0">
              <a:buNone/>
            </a:pPr>
            <a:r>
              <a:rPr lang="ko-KR" altLang="en-US" sz="1100" dirty="0" err="1" smtClean="0"/>
              <a:t>정령석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어린 시절</a:t>
            </a:r>
            <a:r>
              <a:rPr lang="en-US" altLang="ko-KR" sz="1100" dirty="0" smtClean="0"/>
              <a:t>): </a:t>
            </a:r>
            <a:r>
              <a:rPr lang="ko-KR" altLang="en-US" sz="1100" dirty="0" err="1" smtClean="0"/>
              <a:t>코키리</a:t>
            </a:r>
            <a:r>
              <a:rPr lang="ko-KR" altLang="en-US" sz="1100" dirty="0" smtClean="0"/>
              <a:t> 비취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숲 </a:t>
            </a:r>
            <a:r>
              <a:rPr lang="ko-KR" altLang="en-US" sz="1100" dirty="0" err="1" smtClean="0"/>
              <a:t>정령석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고론 루비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불 </a:t>
            </a:r>
            <a:r>
              <a:rPr lang="ko-KR" altLang="en-US" sz="1100" dirty="0" err="1" smtClean="0"/>
              <a:t>정령석</a:t>
            </a:r>
            <a:r>
              <a:rPr lang="en-US" altLang="ko-KR" sz="1100" dirty="0" smtClean="0"/>
              <a:t>), </a:t>
            </a:r>
            <a:r>
              <a:rPr lang="ko-KR" altLang="en-US" sz="1100" dirty="0" smtClean="0"/>
              <a:t>조라 사파이어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물 </a:t>
            </a:r>
            <a:r>
              <a:rPr lang="ko-KR" altLang="en-US" sz="1100" dirty="0" err="1" smtClean="0"/>
              <a:t>정령석</a:t>
            </a:r>
            <a:r>
              <a:rPr lang="en-US" altLang="ko-KR" sz="1100" dirty="0" smtClean="0"/>
              <a:t>)</a:t>
            </a:r>
          </a:p>
          <a:p>
            <a:pPr marL="0" indent="0">
              <a:buNone/>
            </a:pPr>
            <a:endParaRPr lang="en-US" altLang="ko-KR" sz="1100" dirty="0"/>
          </a:p>
          <a:p>
            <a:pPr marL="0" indent="0">
              <a:buNone/>
            </a:pPr>
            <a:r>
              <a:rPr lang="ko-KR" altLang="en-US" sz="1100" dirty="0" smtClean="0"/>
              <a:t>기타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메아리 돌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황금 </a:t>
            </a:r>
            <a:r>
              <a:rPr lang="ko-KR" altLang="en-US" sz="1100" dirty="0" err="1" smtClean="0"/>
              <a:t>스탈튤라</a:t>
            </a:r>
            <a:r>
              <a:rPr lang="ko-KR" altLang="en-US" sz="1100" dirty="0" smtClean="0"/>
              <a:t> 증표</a:t>
            </a:r>
            <a:endParaRPr lang="en-US" altLang="ko-KR" sz="1100" dirty="0" smtClean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   </a:t>
            </a:r>
            <a:endParaRPr lang="en-US" altLang="ko-KR" sz="1200" dirty="0"/>
          </a:p>
          <a:p>
            <a:pPr marL="0" indent="0">
              <a:buNone/>
            </a:pPr>
            <a:endParaRPr lang="ko-KR" altLang="en-US" sz="1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solidFill>
                  <a:schemeClr val="accent3">
                    <a:lumMod val="75000"/>
                  </a:schemeClr>
                </a:solidFill>
              </a:rPr>
              <a:t>무기 및 아이템 종류</a:t>
            </a:r>
            <a:r>
              <a:rPr lang="en-US" altLang="ko-KR" sz="36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altLang="ko-KR" sz="36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ko-KR" altLang="en-US" sz="1600" dirty="0" smtClean="0">
                <a:solidFill>
                  <a:schemeClr val="accent3">
                    <a:lumMod val="75000"/>
                  </a:schemeClr>
                </a:solidFill>
              </a:rPr>
              <a:t>출처</a:t>
            </a:r>
            <a:r>
              <a:rPr lang="en-US" altLang="ko-KR" sz="16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altLang="ko-KR" sz="1600" dirty="0" err="1" smtClean="0">
                <a:solidFill>
                  <a:schemeClr val="accent3">
                    <a:lumMod val="75000"/>
                  </a:schemeClr>
                </a:solidFill>
              </a:rPr>
              <a:t>PEETer</a:t>
            </a:r>
            <a:endParaRPr lang="ko-KR" alt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2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400" dirty="0" smtClean="0"/>
              <a:t>제 공략이 많은 도움 되셨기를 바라며 계속 제 </a:t>
            </a:r>
            <a:r>
              <a:rPr lang="ko-KR" altLang="en-US" sz="2400" dirty="0" err="1" smtClean="0"/>
              <a:t>블로그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ko-KR" altLang="en-US" sz="2400" dirty="0" smtClean="0"/>
              <a:t>이용해 주세요</a:t>
            </a:r>
            <a:r>
              <a:rPr lang="en-US" altLang="ko-KR" sz="2400" dirty="0" smtClean="0"/>
              <a:t>^^</a:t>
            </a:r>
          </a:p>
          <a:p>
            <a:pPr marL="0" indent="0">
              <a:buNone/>
            </a:pPr>
            <a:r>
              <a:rPr lang="ko-KR" altLang="en-US" sz="2400" dirty="0" smtClean="0"/>
              <a:t>이상 마치겠습니다</a:t>
            </a:r>
            <a:r>
              <a:rPr lang="en-US" altLang="ko-KR" sz="2400" dirty="0" smtClean="0"/>
              <a:t>~~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741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176</TotalTime>
  <Words>952</Words>
  <Application>Microsoft Office PowerPoint</Application>
  <PresentationFormat>화면 슬라이드 쇼(4:3)</PresentationFormat>
  <Paragraphs>138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고구려 벽화</vt:lpstr>
      <vt:lpstr> 젤다의 전설 시간의 오카리나3D (참고자료)</vt:lpstr>
      <vt:lpstr>젤다의 전설 시간의 오카리나란 무엇일까?</vt:lpstr>
      <vt:lpstr>주인공 출처: 다음 백과사전</vt:lpstr>
      <vt:lpstr>PowerPoint 프레젠테이션</vt:lpstr>
      <vt:lpstr>플레이 순서</vt:lpstr>
      <vt:lpstr>오카리나 곡들 </vt:lpstr>
      <vt:lpstr>무기 및 아이템 종류 출처: PEETer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젤다의 전설 시간의 오카리나3D (참고자료)</dc:title>
  <dc:creator>user</dc:creator>
  <cp:lastModifiedBy>user</cp:lastModifiedBy>
  <cp:revision>20</cp:revision>
  <dcterms:created xsi:type="dcterms:W3CDTF">2015-12-19T11:09:36Z</dcterms:created>
  <dcterms:modified xsi:type="dcterms:W3CDTF">2016-02-25T06:47:42Z</dcterms:modified>
</cp:coreProperties>
</file>