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29BF-EF7A-4020-B0E0-AEAABBB6EE33}" type="datetimeFigureOut">
              <a:rPr lang="ko-KR" altLang="en-US" smtClean="0"/>
              <a:t>2020-03-29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EB02-7AA7-4FA8-B2E9-634E2EBCD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25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29BF-EF7A-4020-B0E0-AEAABBB6EE33}" type="datetimeFigureOut">
              <a:rPr lang="ko-KR" altLang="en-US" smtClean="0"/>
              <a:t>2020-03-29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EB02-7AA7-4FA8-B2E9-634E2EBCD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410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29BF-EF7A-4020-B0E0-AEAABBB6EE33}" type="datetimeFigureOut">
              <a:rPr lang="ko-KR" altLang="en-US" smtClean="0"/>
              <a:t>2020-03-29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EB02-7AA7-4FA8-B2E9-634E2EBCD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920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29BF-EF7A-4020-B0E0-AEAABBB6EE33}" type="datetimeFigureOut">
              <a:rPr lang="ko-KR" altLang="en-US" smtClean="0"/>
              <a:t>2020-03-29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EB02-7AA7-4FA8-B2E9-634E2EBCD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40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29BF-EF7A-4020-B0E0-AEAABBB6EE33}" type="datetimeFigureOut">
              <a:rPr lang="ko-KR" altLang="en-US" smtClean="0"/>
              <a:t>2020-03-29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EB02-7AA7-4FA8-B2E9-634E2EBCD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205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29BF-EF7A-4020-B0E0-AEAABBB6EE33}" type="datetimeFigureOut">
              <a:rPr lang="ko-KR" altLang="en-US" smtClean="0"/>
              <a:t>2020-03-29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EB02-7AA7-4FA8-B2E9-634E2EBCD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88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29BF-EF7A-4020-B0E0-AEAABBB6EE33}" type="datetimeFigureOut">
              <a:rPr lang="ko-KR" altLang="en-US" smtClean="0"/>
              <a:t>2020-03-29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EB02-7AA7-4FA8-B2E9-634E2EBCD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422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29BF-EF7A-4020-B0E0-AEAABBB6EE33}" type="datetimeFigureOut">
              <a:rPr lang="ko-KR" altLang="en-US" smtClean="0"/>
              <a:t>2020-03-29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EB02-7AA7-4FA8-B2E9-634E2EBCD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74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29BF-EF7A-4020-B0E0-AEAABBB6EE33}" type="datetimeFigureOut">
              <a:rPr lang="ko-KR" altLang="en-US" smtClean="0"/>
              <a:t>2020-03-29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EB02-7AA7-4FA8-B2E9-634E2EBCD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651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29BF-EF7A-4020-B0E0-AEAABBB6EE33}" type="datetimeFigureOut">
              <a:rPr lang="ko-KR" altLang="en-US" smtClean="0"/>
              <a:t>2020-03-29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EB02-7AA7-4FA8-B2E9-634E2EBCD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59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29BF-EF7A-4020-B0E0-AEAABBB6EE33}" type="datetimeFigureOut">
              <a:rPr lang="ko-KR" altLang="en-US" smtClean="0"/>
              <a:t>2020-03-29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EB02-7AA7-4FA8-B2E9-634E2EBCD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941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F29BF-EF7A-4020-B0E0-AEAABBB6EE33}" type="datetimeFigureOut">
              <a:rPr lang="ko-KR" altLang="en-US" smtClean="0"/>
              <a:t>2020-03-29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FEB02-7AA7-4FA8-B2E9-634E2EBCD2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977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436605" y="3089191"/>
            <a:ext cx="11302314" cy="3361215"/>
            <a:chOff x="436605" y="1247431"/>
            <a:chExt cx="9816928" cy="3571875"/>
          </a:xfrm>
        </p:grpSpPr>
        <p:pic>
          <p:nvPicPr>
            <p:cNvPr id="1028" name="Picture 4" descr="(평양 노동신문=뉴스1) = 북한 노동당 기관지 노동신문은 26일 '화창한 봄을 맞이한 아름다운 수도 평양'이라는 제목의 기사를 싣고 평양 시내의 봄 풍경 사진을 공개했다. [국내에서만 사용가능. 재배포 금지. DB 금지. For Use Only in the Republic of Korea. Redistribution Prohibited] rodongphoto@news1.k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605" y="1247431"/>
              <a:ext cx="4857750" cy="3571875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95783" y="1247432"/>
              <a:ext cx="4857750" cy="3571874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</p:grpSp>
      <p:sp>
        <p:nvSpPr>
          <p:cNvPr id="7" name="직사각형 6"/>
          <p:cNvSpPr/>
          <p:nvPr/>
        </p:nvSpPr>
        <p:spPr>
          <a:xfrm>
            <a:off x="4356998" y="6490048"/>
            <a:ext cx="34780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dirty="0" smtClean="0"/>
              <a:t>https://news.v.daum.net/v/20200329080013240</a:t>
            </a:r>
            <a:endParaRPr lang="ko-KR" altLang="en-US" sz="1200" dirty="0"/>
          </a:p>
        </p:txBody>
      </p:sp>
      <p:sp>
        <p:nvSpPr>
          <p:cNvPr id="8" name="직사각형 7"/>
          <p:cNvSpPr/>
          <p:nvPr/>
        </p:nvSpPr>
        <p:spPr>
          <a:xfrm>
            <a:off x="6227806" y="6155216"/>
            <a:ext cx="5436972" cy="2539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ko-KR" altLang="en-US" sz="1050" b="0" dirty="0" smtClean="0">
                <a:effectLst/>
                <a:latin typeface="HY견명조" panose="02030600000101010101" pitchFamily="18" charset="-127"/>
                <a:ea typeface="HY견명조" panose="02030600000101010101" pitchFamily="18" charset="-127"/>
              </a:rPr>
              <a:t>황해南도 옹진군</a:t>
            </a:r>
            <a:r>
              <a:rPr lang="en-US" altLang="ko-KR" sz="1050" dirty="0" smtClean="0">
                <a:effectLst/>
              </a:rPr>
              <a:t>(</a:t>
            </a:r>
            <a:r>
              <a:rPr lang="ko-KR" altLang="en-US" sz="1050" dirty="0" smtClean="0">
                <a:effectLst/>
              </a:rPr>
              <a:t>甕津郡</a:t>
            </a:r>
            <a:r>
              <a:rPr lang="en-US" altLang="ko-KR" sz="1050" dirty="0" smtClean="0">
                <a:effectLst/>
              </a:rPr>
              <a:t>) </a:t>
            </a:r>
            <a:r>
              <a:rPr lang="ko-KR" altLang="en-US" sz="1050" b="0" dirty="0" err="1" smtClean="0">
                <a:effectLst/>
                <a:latin typeface="HY견명조" panose="02030600000101010101" pitchFamily="18" charset="-127"/>
                <a:ea typeface="HY견명조" panose="02030600000101010101" pitchFamily="18" charset="-127"/>
              </a:rPr>
              <a:t>만진농장</a:t>
            </a:r>
            <a:r>
              <a:rPr lang="en-US" altLang="ko-KR" sz="1050" b="0" dirty="0" smtClean="0">
                <a:effectLst/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050" b="0" dirty="0" smtClean="0">
                <a:effectLst/>
                <a:latin typeface="HY견명조" panose="02030600000101010101" pitchFamily="18" charset="-127"/>
                <a:ea typeface="HY견명조" panose="02030600000101010101" pitchFamily="18" charset="-127"/>
              </a:rPr>
              <a:t>노동신문 </a:t>
            </a:r>
            <a:r>
              <a:rPr lang="en-US" altLang="ko-KR" sz="1050" b="0" dirty="0" smtClean="0">
                <a:effectLst/>
                <a:latin typeface="HY견명조" panose="02030600000101010101" pitchFamily="18" charset="-127"/>
                <a:ea typeface="HY견명조" panose="02030600000101010101" pitchFamily="18" charset="-127"/>
              </a:rPr>
              <a:t>2020</a:t>
            </a:r>
            <a:r>
              <a:rPr lang="ko-KR" altLang="en-US" sz="1050" b="0" dirty="0" smtClean="0">
                <a:effectLst/>
                <a:latin typeface="HY견명조" panose="02030600000101010101" pitchFamily="18" charset="-127"/>
                <a:ea typeface="HY견명조" panose="02030600000101010101" pitchFamily="18" charset="-127"/>
              </a:rPr>
              <a:t>년 </a:t>
            </a:r>
            <a:r>
              <a:rPr lang="en-US" altLang="ko-KR" sz="1050" b="0" dirty="0" smtClean="0">
                <a:effectLst/>
                <a:latin typeface="HY견명조" panose="02030600000101010101" pitchFamily="18" charset="-127"/>
                <a:ea typeface="HY견명조" panose="02030600000101010101" pitchFamily="18" charset="-127"/>
              </a:rPr>
              <a:t>3</a:t>
            </a:r>
            <a:r>
              <a:rPr lang="ko-KR" altLang="en-US" sz="1050" b="0" dirty="0" smtClean="0">
                <a:effectLst/>
                <a:latin typeface="HY견명조" panose="02030600000101010101" pitchFamily="18" charset="-127"/>
                <a:ea typeface="HY견명조" panose="02030600000101010101" pitchFamily="18" charset="-127"/>
              </a:rPr>
              <a:t>월 </a:t>
            </a:r>
            <a:r>
              <a:rPr lang="en-US" altLang="ko-KR" sz="1050" b="0" dirty="0" smtClean="0">
                <a:effectLst/>
                <a:latin typeface="HY견명조" panose="02030600000101010101" pitchFamily="18" charset="-127"/>
                <a:ea typeface="HY견명조" panose="02030600000101010101" pitchFamily="18" charset="-127"/>
              </a:rPr>
              <a:t>28</a:t>
            </a:r>
            <a:r>
              <a:rPr lang="ko-KR" altLang="en-US" sz="1050" b="0" dirty="0" smtClean="0">
                <a:effectLst/>
                <a:latin typeface="HY견명조" panose="02030600000101010101" pitchFamily="18" charset="-127"/>
                <a:ea typeface="HY견명조" panose="02030600000101010101" pitchFamily="18" charset="-127"/>
              </a:rPr>
              <a:t>일 게재 </a:t>
            </a:r>
            <a:endParaRPr lang="ko-KR" altLang="en-US" sz="105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14876" y="6142856"/>
            <a:ext cx="5436972" cy="2539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ko-KR" altLang="en-US" sz="105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평양</a:t>
            </a:r>
            <a:r>
              <a:rPr lang="en-US" altLang="ko-KR" sz="105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05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平壤</a:t>
            </a:r>
            <a:r>
              <a:rPr lang="en-US" altLang="ko-KR" sz="105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), </a:t>
            </a:r>
            <a:r>
              <a:rPr lang="ko-KR" altLang="en-US" sz="105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노동신문 </a:t>
            </a:r>
            <a:r>
              <a:rPr lang="en-US" altLang="ko-KR" sz="105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2020</a:t>
            </a:r>
            <a:r>
              <a:rPr lang="ko-KR" altLang="en-US" sz="105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년 </a:t>
            </a:r>
            <a:r>
              <a:rPr lang="en-US" altLang="ko-KR" sz="105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3</a:t>
            </a:r>
            <a:r>
              <a:rPr lang="ko-KR" altLang="en-US" sz="105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월 </a:t>
            </a:r>
            <a:r>
              <a:rPr lang="en-US" altLang="ko-KR" sz="105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26</a:t>
            </a:r>
            <a:r>
              <a:rPr lang="ko-KR" altLang="en-US" sz="105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일 게재</a:t>
            </a:r>
            <a:r>
              <a:rPr lang="ko-KR" altLang="en-US" sz="1050" b="0" dirty="0" smtClean="0">
                <a:effectLst/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endParaRPr lang="ko-KR" altLang="en-US" sz="1050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6149" y="269963"/>
            <a:ext cx="2143125" cy="269557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3" name="직사각형 12"/>
          <p:cNvSpPr/>
          <p:nvPr/>
        </p:nvSpPr>
        <p:spPr>
          <a:xfrm rot="956390">
            <a:off x="9585034" y="5044307"/>
            <a:ext cx="2108269" cy="2308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ctr"/>
            <a:r>
              <a:rPr lang="ko-KR" altLang="en-US" sz="900" dirty="0" err="1" smtClean="0">
                <a:solidFill>
                  <a:schemeClr val="bg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씨뿌리기를</a:t>
            </a:r>
            <a:r>
              <a:rPr lang="ko-KR" altLang="en-US" sz="900" dirty="0" smtClean="0">
                <a:solidFill>
                  <a:schemeClr val="bg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제철에 질적으로 끝내자</a:t>
            </a:r>
            <a:r>
              <a:rPr lang="en-US" altLang="ko-KR" sz="900" dirty="0" smtClean="0">
                <a:solidFill>
                  <a:schemeClr val="bg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!</a:t>
            </a:r>
            <a:endParaRPr lang="ko-KR" altLang="en-US" sz="900" dirty="0">
              <a:solidFill>
                <a:schemeClr val="bg1"/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pic>
        <p:nvPicPr>
          <p:cNvPr id="1030" name="Picture 6" descr="나주 영산포 홍어거리 ~ 흑산군도 영산도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152" y="269963"/>
            <a:ext cx="3374767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8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691" y="269963"/>
            <a:ext cx="4972583" cy="625440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" name="직사각형 2"/>
          <p:cNvSpPr/>
          <p:nvPr/>
        </p:nvSpPr>
        <p:spPr>
          <a:xfrm>
            <a:off x="5008605" y="2224216"/>
            <a:ext cx="1408671" cy="99677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" name="직선 연결선 4"/>
          <p:cNvCxnSpPr/>
          <p:nvPr/>
        </p:nvCxnSpPr>
        <p:spPr>
          <a:xfrm flipV="1">
            <a:off x="6441992" y="2776154"/>
            <a:ext cx="2990332" cy="8234"/>
          </a:xfrm>
          <a:prstGeom prst="line">
            <a:avLst/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313988" y="2800864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solidFill>
                  <a:srgbClr val="C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정면돌파전의</a:t>
            </a:r>
            <a:endParaRPr lang="en-US" altLang="ko-KR" sz="1400" dirty="0" smtClean="0">
              <a:solidFill>
                <a:srgbClr val="C00000"/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1400" dirty="0" err="1" smtClean="0">
                <a:solidFill>
                  <a:srgbClr val="C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주타격전방</a:t>
            </a:r>
            <a:endParaRPr lang="ko-KR" altLang="en-US" sz="1400" dirty="0">
              <a:solidFill>
                <a:srgbClr val="C00000"/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393990" y="6218197"/>
            <a:ext cx="4810896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 smtClean="0"/>
              <a:t>https://news.v.daum.net/v/20200329080013240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09270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3226</TotalTime>
  <Words>40</Words>
  <Application>Microsoft Office PowerPoint</Application>
  <PresentationFormat>와이드스크린</PresentationFormat>
  <Paragraphs>7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HY견명조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server</dc:creator>
  <cp:lastModifiedBy>server</cp:lastModifiedBy>
  <cp:revision>5</cp:revision>
  <dcterms:created xsi:type="dcterms:W3CDTF">2020-03-29T12:48:07Z</dcterms:created>
  <dcterms:modified xsi:type="dcterms:W3CDTF">2020-03-31T18:34:39Z</dcterms:modified>
</cp:coreProperties>
</file>